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50" r:id="rId2"/>
    <p:sldId id="390" r:id="rId3"/>
    <p:sldId id="389" r:id="rId4"/>
    <p:sldId id="354" r:id="rId5"/>
    <p:sldId id="377" r:id="rId6"/>
    <p:sldId id="378" r:id="rId7"/>
    <p:sldId id="356" r:id="rId8"/>
    <p:sldId id="358" r:id="rId9"/>
    <p:sldId id="382" r:id="rId10"/>
    <p:sldId id="384" r:id="rId11"/>
    <p:sldId id="385" r:id="rId12"/>
    <p:sldId id="388" r:id="rId13"/>
    <p:sldId id="365" r:id="rId14"/>
    <p:sldId id="366" r:id="rId15"/>
    <p:sldId id="367" r:id="rId16"/>
    <p:sldId id="368" r:id="rId17"/>
    <p:sldId id="369" r:id="rId18"/>
    <p:sldId id="370" r:id="rId19"/>
    <p:sldId id="371" r:id="rId20"/>
    <p:sldId id="372" r:id="rId21"/>
    <p:sldId id="373" r:id="rId22"/>
    <p:sldId id="379" r:id="rId23"/>
    <p:sldId id="391" r:id="rId24"/>
    <p:sldId id="375" r:id="rId25"/>
  </p:sldIdLst>
  <p:sldSz cx="9144000" cy="6858000" type="screen4x3"/>
  <p:notesSz cx="7099300" cy="10234613"/>
  <p:defaultTextStyle>
    <a:defPPr>
      <a:defRPr lang="en-US"/>
    </a:defPPr>
    <a:lvl1pPr algn="l" rtl="0" fontAlgn="base">
      <a:lnSpc>
        <a:spcPts val="2900"/>
      </a:lnSpc>
      <a:spcBef>
        <a:spcPct val="0"/>
      </a:spcBef>
      <a:spcAft>
        <a:spcPct val="0"/>
      </a:spcAft>
      <a:defRPr sz="2400" kern="1200">
        <a:solidFill>
          <a:schemeClr val="accent1"/>
        </a:solidFill>
        <a:latin typeface="Arial" charset="0"/>
        <a:ea typeface="+mn-ea"/>
        <a:cs typeface="+mn-cs"/>
      </a:defRPr>
    </a:lvl1pPr>
    <a:lvl2pPr marL="457200" algn="l" rtl="0" fontAlgn="base">
      <a:lnSpc>
        <a:spcPts val="2900"/>
      </a:lnSpc>
      <a:spcBef>
        <a:spcPct val="0"/>
      </a:spcBef>
      <a:spcAft>
        <a:spcPct val="0"/>
      </a:spcAft>
      <a:defRPr sz="2400" kern="1200">
        <a:solidFill>
          <a:schemeClr val="accent1"/>
        </a:solidFill>
        <a:latin typeface="Arial" charset="0"/>
        <a:ea typeface="+mn-ea"/>
        <a:cs typeface="+mn-cs"/>
      </a:defRPr>
    </a:lvl2pPr>
    <a:lvl3pPr marL="914400" algn="l" rtl="0" fontAlgn="base">
      <a:lnSpc>
        <a:spcPts val="2900"/>
      </a:lnSpc>
      <a:spcBef>
        <a:spcPct val="0"/>
      </a:spcBef>
      <a:spcAft>
        <a:spcPct val="0"/>
      </a:spcAft>
      <a:defRPr sz="2400" kern="1200">
        <a:solidFill>
          <a:schemeClr val="accent1"/>
        </a:solidFill>
        <a:latin typeface="Arial" charset="0"/>
        <a:ea typeface="+mn-ea"/>
        <a:cs typeface="+mn-cs"/>
      </a:defRPr>
    </a:lvl3pPr>
    <a:lvl4pPr marL="1371600" algn="l" rtl="0" fontAlgn="base">
      <a:lnSpc>
        <a:spcPts val="2900"/>
      </a:lnSpc>
      <a:spcBef>
        <a:spcPct val="0"/>
      </a:spcBef>
      <a:spcAft>
        <a:spcPct val="0"/>
      </a:spcAft>
      <a:defRPr sz="2400" kern="1200">
        <a:solidFill>
          <a:schemeClr val="accent1"/>
        </a:solidFill>
        <a:latin typeface="Arial" charset="0"/>
        <a:ea typeface="+mn-ea"/>
        <a:cs typeface="+mn-cs"/>
      </a:defRPr>
    </a:lvl4pPr>
    <a:lvl5pPr marL="1828800" algn="l" rtl="0" fontAlgn="base">
      <a:lnSpc>
        <a:spcPts val="2900"/>
      </a:lnSpc>
      <a:spcBef>
        <a:spcPct val="0"/>
      </a:spcBef>
      <a:spcAft>
        <a:spcPct val="0"/>
      </a:spcAft>
      <a:defRPr sz="2400" kern="1200">
        <a:solidFill>
          <a:schemeClr val="accent1"/>
        </a:solidFill>
        <a:latin typeface="Arial" charset="0"/>
        <a:ea typeface="+mn-ea"/>
        <a:cs typeface="+mn-cs"/>
      </a:defRPr>
    </a:lvl5pPr>
    <a:lvl6pPr marL="2286000" algn="l" defTabSz="914400" rtl="0" eaLnBrk="1" latinLnBrk="0" hangingPunct="1">
      <a:defRPr sz="2400" kern="1200">
        <a:solidFill>
          <a:schemeClr val="accent1"/>
        </a:solidFill>
        <a:latin typeface="Arial" charset="0"/>
        <a:ea typeface="+mn-ea"/>
        <a:cs typeface="+mn-cs"/>
      </a:defRPr>
    </a:lvl6pPr>
    <a:lvl7pPr marL="2743200" algn="l" defTabSz="914400" rtl="0" eaLnBrk="1" latinLnBrk="0" hangingPunct="1">
      <a:defRPr sz="2400" kern="1200">
        <a:solidFill>
          <a:schemeClr val="accent1"/>
        </a:solidFill>
        <a:latin typeface="Arial" charset="0"/>
        <a:ea typeface="+mn-ea"/>
        <a:cs typeface="+mn-cs"/>
      </a:defRPr>
    </a:lvl7pPr>
    <a:lvl8pPr marL="3200400" algn="l" defTabSz="914400" rtl="0" eaLnBrk="1" latinLnBrk="0" hangingPunct="1">
      <a:defRPr sz="2400" kern="1200">
        <a:solidFill>
          <a:schemeClr val="accent1"/>
        </a:solidFill>
        <a:latin typeface="Arial" charset="0"/>
        <a:ea typeface="+mn-ea"/>
        <a:cs typeface="+mn-cs"/>
      </a:defRPr>
    </a:lvl8pPr>
    <a:lvl9pPr marL="3657600" algn="l" defTabSz="914400" rtl="0" eaLnBrk="1" latinLnBrk="0" hangingPunct="1">
      <a:defRPr sz="2400"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03C42"/>
    <a:srgbClr val="000000"/>
    <a:srgbClr val="339966"/>
    <a:srgbClr val="627877"/>
    <a:srgbClr val="E6EAE9"/>
    <a:srgbClr val="BAC7C3"/>
    <a:srgbClr val="F0AB00"/>
    <a:srgbClr val="406263"/>
    <a:srgbClr val="00566E"/>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9" autoAdjust="0"/>
    <p:restoredTop sz="93846" autoAdjust="0"/>
  </p:normalViewPr>
  <p:slideViewPr>
    <p:cSldViewPr snapToGrid="0">
      <p:cViewPr>
        <p:scale>
          <a:sx n="70" d="100"/>
          <a:sy n="70" d="100"/>
        </p:scale>
        <p:origin x="-1422" y="-192"/>
      </p:cViewPr>
      <p:guideLst>
        <p:guide orient="horz" pos="3083"/>
        <p:guide orient="horz" pos="476"/>
        <p:guide orient="horz" pos="646"/>
        <p:guide orient="horz" pos="2270"/>
        <p:guide orient="horz" pos="952"/>
        <p:guide orient="horz" pos="4152"/>
        <p:guide pos="2880"/>
        <p:guide pos="284"/>
        <p:guide pos="5563"/>
        <p:guide pos="766"/>
        <p:guide pos="177"/>
        <p:guide pos="9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nSpc>
                <a:spcPct val="100000"/>
              </a:lnSpc>
              <a:defRPr sz="1200" smtClean="0">
                <a:solidFill>
                  <a:schemeClr val="tx1"/>
                </a:solidFill>
              </a:defRPr>
            </a:lvl1pPr>
          </a:lstStyle>
          <a:p>
            <a:pPr>
              <a:defRPr/>
            </a:pPr>
            <a:endParaRPr lang="zh-CN" altLang="en-US"/>
          </a:p>
        </p:txBody>
      </p:sp>
      <p:sp>
        <p:nvSpPr>
          <p:cNvPr id="111619" name="Rectangle 3"/>
          <p:cNvSpPr>
            <a:spLocks noGrp="1" noChangeArrowheads="1"/>
          </p:cNvSpPr>
          <p:nvPr>
            <p:ph type="dt" sz="quarter" idx="1"/>
          </p:nvPr>
        </p:nvSpPr>
        <p:spPr bwMode="auto">
          <a:xfrm>
            <a:off x="4020506"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a:lnSpc>
                <a:spcPct val="100000"/>
              </a:lnSpc>
              <a:defRPr sz="1200" smtClean="0">
                <a:solidFill>
                  <a:schemeClr val="tx1"/>
                </a:solidFill>
              </a:defRPr>
            </a:lvl1pPr>
          </a:lstStyle>
          <a:p>
            <a:pPr>
              <a:defRPr/>
            </a:pPr>
            <a:endParaRPr lang="en-US" altLang="zh-CN"/>
          </a:p>
        </p:txBody>
      </p:sp>
      <p:sp>
        <p:nvSpPr>
          <p:cNvPr id="111620" name="Rectangle 4"/>
          <p:cNvSpPr>
            <a:spLocks noGrp="1" noChangeArrowheads="1"/>
          </p:cNvSpPr>
          <p:nvPr>
            <p:ph type="ftr" sz="quarter" idx="2"/>
          </p:nvPr>
        </p:nvSpPr>
        <p:spPr bwMode="auto">
          <a:xfrm>
            <a:off x="0"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nSpc>
                <a:spcPct val="100000"/>
              </a:lnSpc>
              <a:defRPr sz="1200" smtClean="0">
                <a:solidFill>
                  <a:schemeClr val="tx1"/>
                </a:solidFill>
              </a:defRPr>
            </a:lvl1pPr>
          </a:lstStyle>
          <a:p>
            <a:pPr>
              <a:defRPr/>
            </a:pPr>
            <a:endParaRPr lang="en-US" altLang="zh-CN"/>
          </a:p>
        </p:txBody>
      </p:sp>
      <p:sp>
        <p:nvSpPr>
          <p:cNvPr id="111621" name="Rectangle 5"/>
          <p:cNvSpPr>
            <a:spLocks noGrp="1" noChangeArrowheads="1"/>
          </p:cNvSpPr>
          <p:nvPr>
            <p:ph type="sldNum" sz="quarter" idx="3"/>
          </p:nvPr>
        </p:nvSpPr>
        <p:spPr bwMode="auto">
          <a:xfrm>
            <a:off x="4020506"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a:lnSpc>
                <a:spcPct val="100000"/>
              </a:lnSpc>
              <a:defRPr sz="1200" smtClean="0">
                <a:solidFill>
                  <a:schemeClr val="tx1"/>
                </a:solidFill>
              </a:defRPr>
            </a:lvl1pPr>
          </a:lstStyle>
          <a:p>
            <a:pPr>
              <a:defRPr/>
            </a:pPr>
            <a:fld id="{8E5A2BD7-C858-4BB9-9F7D-D161A8D228E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nSpc>
                <a:spcPct val="100000"/>
              </a:lnSpc>
              <a:defRPr sz="1200" smtClean="0">
                <a:solidFill>
                  <a:schemeClr val="tx1"/>
                </a:solidFill>
              </a:defRPr>
            </a:lvl1pPr>
          </a:lstStyle>
          <a:p>
            <a:pPr>
              <a:defRPr/>
            </a:pPr>
            <a:endParaRPr lang="zh-CN" altLang="en-US"/>
          </a:p>
        </p:txBody>
      </p:sp>
      <p:sp>
        <p:nvSpPr>
          <p:cNvPr id="5123" name="Rectangle 1027"/>
          <p:cNvSpPr>
            <a:spLocks noGrp="1" noChangeArrowheads="1"/>
          </p:cNvSpPr>
          <p:nvPr>
            <p:ph type="dt" idx="1"/>
          </p:nvPr>
        </p:nvSpPr>
        <p:spPr bwMode="auto">
          <a:xfrm>
            <a:off x="4020506" y="1"/>
            <a:ext cx="3077137"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a:lnSpc>
                <a:spcPct val="100000"/>
              </a:lnSpc>
              <a:defRPr sz="1200" smtClean="0">
                <a:solidFill>
                  <a:schemeClr val="tx1"/>
                </a:solidFill>
              </a:defRPr>
            </a:lvl1pPr>
          </a:lstStyle>
          <a:p>
            <a:pPr>
              <a:defRPr/>
            </a:pPr>
            <a:endParaRPr lang="en-US" altLang="zh-CN"/>
          </a:p>
        </p:txBody>
      </p:sp>
      <p:sp>
        <p:nvSpPr>
          <p:cNvPr id="17412" name="Rectangle 1028"/>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709599" y="4862265"/>
            <a:ext cx="5680103" cy="46055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126" name="Rectangle 1030"/>
          <p:cNvSpPr>
            <a:spLocks noGrp="1" noChangeArrowheads="1"/>
          </p:cNvSpPr>
          <p:nvPr>
            <p:ph type="ftr" sz="quarter" idx="4"/>
          </p:nvPr>
        </p:nvSpPr>
        <p:spPr bwMode="auto">
          <a:xfrm>
            <a:off x="0"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nSpc>
                <a:spcPct val="100000"/>
              </a:lnSpc>
              <a:defRPr sz="1200" smtClean="0">
                <a:solidFill>
                  <a:schemeClr val="tx1"/>
                </a:solidFill>
              </a:defRPr>
            </a:lvl1pPr>
          </a:lstStyle>
          <a:p>
            <a:pPr>
              <a:defRPr/>
            </a:pPr>
            <a:endParaRPr lang="en-US" altLang="zh-CN"/>
          </a:p>
        </p:txBody>
      </p:sp>
      <p:sp>
        <p:nvSpPr>
          <p:cNvPr id="5127" name="Rectangle 1031"/>
          <p:cNvSpPr>
            <a:spLocks noGrp="1" noChangeArrowheads="1"/>
          </p:cNvSpPr>
          <p:nvPr>
            <p:ph type="sldNum" sz="quarter" idx="5"/>
          </p:nvPr>
        </p:nvSpPr>
        <p:spPr bwMode="auto">
          <a:xfrm>
            <a:off x="4020506" y="9721238"/>
            <a:ext cx="3077137"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a:lnSpc>
                <a:spcPct val="100000"/>
              </a:lnSpc>
              <a:defRPr sz="1200" smtClean="0">
                <a:solidFill>
                  <a:schemeClr val="tx1"/>
                </a:solidFill>
              </a:defRPr>
            </a:lvl1pPr>
          </a:lstStyle>
          <a:p>
            <a:pPr>
              <a:defRPr/>
            </a:pPr>
            <a:fld id="{9AD20418-796C-4866-AB4B-12669E3EB3B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9F1F7E2-4706-4DF4-9A4A-4C847807B138}" type="slidenum">
              <a:rPr lang="en-US" altLang="zh-CN"/>
              <a:pPr/>
              <a:t>5</a:t>
            </a:fld>
            <a:endParaRPr lang="en-US" altLang="zh-CN" dirty="0"/>
          </a:p>
        </p:txBody>
      </p:sp>
      <p:sp>
        <p:nvSpPr>
          <p:cNvPr id="71683" name="Rectangle 2"/>
          <p:cNvSpPr>
            <a:spLocks noGrp="1" noRot="1" noChangeAspect="1" noChangeArrowheads="1" noTextEdit="1"/>
          </p:cNvSpPr>
          <p:nvPr>
            <p:ph type="sldImg"/>
          </p:nvPr>
        </p:nvSpPr>
        <p:spPr>
          <a:xfrm>
            <a:off x="992188" y="766763"/>
            <a:ext cx="5118100" cy="3838575"/>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4020650" y="9720825"/>
            <a:ext cx="3076976" cy="512142"/>
          </a:xfrm>
          <a:prstGeom prst="rect">
            <a:avLst/>
          </a:prstGeom>
          <a:noFill/>
          <a:ln w="9525">
            <a:noFill/>
            <a:miter lim="800000"/>
            <a:headEnd/>
            <a:tailEnd/>
          </a:ln>
        </p:spPr>
        <p:txBody>
          <a:bodyPr lIns="95454" tIns="47727" rIns="95454" bIns="47727" anchor="b"/>
          <a:lstStyle/>
          <a:p>
            <a:pPr algn="r"/>
            <a:fld id="{E8A1AEDC-EF02-41FB-968A-5AEE16481DC5}" type="slidenum">
              <a:rPr lang="zh-CN" altLang="en-US" sz="1200">
                <a:latin typeface="Arial" pitchFamily="34" charset="0"/>
                <a:ea typeface="ヒラギノ角ゴ Pro W3"/>
                <a:cs typeface="ヒラギノ角ゴ Pro W3"/>
              </a:rPr>
              <a:pPr algn="r"/>
              <a:t>7</a:t>
            </a:fld>
            <a:endParaRPr lang="en-US" altLang="zh-CN" sz="1200" dirty="0">
              <a:latin typeface="Arial" pitchFamily="34" charset="0"/>
              <a:ea typeface="ヒラギノ角ゴ Pro W3"/>
              <a:cs typeface="ヒラギノ角ゴ Pro W3"/>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lIns="95454" tIns="47727" rIns="95454" bIns="47727"/>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4020650" y="9720825"/>
            <a:ext cx="3076976" cy="512142"/>
          </a:xfrm>
          <a:prstGeom prst="rect">
            <a:avLst/>
          </a:prstGeom>
          <a:noFill/>
          <a:ln w="9525">
            <a:noFill/>
            <a:miter lim="800000"/>
            <a:headEnd/>
            <a:tailEnd/>
          </a:ln>
        </p:spPr>
        <p:txBody>
          <a:bodyPr lIns="95454" tIns="47727" rIns="95454" bIns="47727" anchor="b"/>
          <a:lstStyle/>
          <a:p>
            <a:pPr algn="r"/>
            <a:fld id="{2B0AD675-CCB2-41E1-AF70-FEF1B08B88C3}" type="slidenum">
              <a:rPr lang="zh-CN" altLang="en-US" sz="1200">
                <a:latin typeface="Arial" pitchFamily="34" charset="0"/>
                <a:ea typeface="ヒラギノ角ゴ Pro W3"/>
                <a:cs typeface="ヒラギノ角ゴ Pro W3"/>
              </a:rPr>
              <a:pPr algn="r"/>
              <a:t>8</a:t>
            </a:fld>
            <a:endParaRPr lang="en-US" altLang="zh-CN" sz="1200" dirty="0">
              <a:latin typeface="Arial" pitchFamily="34" charset="0"/>
              <a:ea typeface="ヒラギノ角ゴ Pro W3"/>
              <a:cs typeface="ヒラギノ角ゴ Pro W3"/>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lIns="95454" tIns="47727" rIns="95454" bIns="47727"/>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77230BD-F6E2-40A2-9D5F-C30E76EA7310}" type="slidenum">
              <a:rPr lang="en-US" altLang="zh-CN"/>
              <a:pPr/>
              <a:t>10</a:t>
            </a:fld>
            <a:endParaRPr lang="en-US" altLang="zh-CN"/>
          </a:p>
        </p:txBody>
      </p:sp>
      <p:sp>
        <p:nvSpPr>
          <p:cNvPr id="829442" name="Rectangle 7"/>
          <p:cNvSpPr txBox="1">
            <a:spLocks noGrp="1" noChangeArrowheads="1"/>
          </p:cNvSpPr>
          <p:nvPr/>
        </p:nvSpPr>
        <p:spPr bwMode="auto">
          <a:xfrm>
            <a:off x="4020650" y="9720825"/>
            <a:ext cx="3076976" cy="512142"/>
          </a:xfrm>
          <a:prstGeom prst="rect">
            <a:avLst/>
          </a:prstGeom>
          <a:noFill/>
          <a:ln w="9525">
            <a:noFill/>
            <a:miter lim="800000"/>
            <a:headEnd/>
            <a:tailEnd/>
          </a:ln>
        </p:spPr>
        <p:txBody>
          <a:bodyPr lIns="95469" tIns="47735" rIns="95469" bIns="47735" anchor="b"/>
          <a:lstStyle/>
          <a:p>
            <a:pPr algn="r"/>
            <a:fld id="{207A2C64-D4D2-46F7-928C-A7D8FA2012B0}" type="slidenum">
              <a:rPr lang="en-US" altLang="zh-CN" sz="1200">
                <a:latin typeface="Arial" pitchFamily="34" charset="0"/>
              </a:rPr>
              <a:pPr algn="r"/>
              <a:t>10</a:t>
            </a:fld>
            <a:endParaRPr lang="en-US" altLang="zh-CN" sz="1200" dirty="0">
              <a:latin typeface="Arial" pitchFamily="34" charset="0"/>
            </a:endParaRPr>
          </a:p>
        </p:txBody>
      </p:sp>
      <p:sp>
        <p:nvSpPr>
          <p:cNvPr id="829443" name="Rectangle 2"/>
          <p:cNvSpPr>
            <a:spLocks noGrp="1" noRot="1" noChangeAspect="1" noChangeArrowheads="1" noTextEdit="1"/>
          </p:cNvSpPr>
          <p:nvPr>
            <p:ph type="sldImg"/>
          </p:nvPr>
        </p:nvSpPr>
        <p:spPr>
          <a:ln/>
        </p:spPr>
      </p:sp>
      <p:sp>
        <p:nvSpPr>
          <p:cNvPr id="829444"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0A89B11-AA43-4F09-997A-686B543CB4F6}" type="slidenum">
              <a:rPr lang="en-US" altLang="zh-CN" smtClean="0">
                <a:solidFill>
                  <a:srgbClr val="000000"/>
                </a:solidFill>
              </a:rPr>
              <a:pPr/>
              <a:t>19</a:t>
            </a:fld>
            <a:endParaRPr lang="en-US" altLang="zh-CN" smtClean="0">
              <a:solidFill>
                <a:srgbClr val="000000"/>
              </a:solidFill>
            </a:endParaRPr>
          </a:p>
        </p:txBody>
      </p:sp>
      <p:sp>
        <p:nvSpPr>
          <p:cNvPr id="151555" name="Rectangle 2"/>
          <p:cNvSpPr>
            <a:spLocks noGrp="1" noRot="1" noChangeAspect="1" noChangeArrowheads="1" noTextEdit="1"/>
          </p:cNvSpPr>
          <p:nvPr>
            <p:ph type="sldImg"/>
          </p:nvPr>
        </p:nvSpPr>
        <p:spPr>
          <a:xfrm>
            <a:off x="990600" y="765175"/>
            <a:ext cx="5121275" cy="3840163"/>
          </a:xfrm>
          <a:ln/>
        </p:spPr>
      </p:sp>
      <p:sp>
        <p:nvSpPr>
          <p:cNvPr id="151556" name="Rectangle 3"/>
          <p:cNvSpPr>
            <a:spLocks noGrp="1" noChangeArrowheads="1"/>
          </p:cNvSpPr>
          <p:nvPr>
            <p:ph type="body" idx="1"/>
          </p:nvPr>
        </p:nvSpPr>
        <p:spPr>
          <a:xfrm>
            <a:off x="947021" y="4859589"/>
            <a:ext cx="5205261" cy="4609281"/>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B34404AD-4916-46BF-AC44-3A61E5E71505}" type="slidenum">
              <a:rPr lang="en-US" altLang="zh-CN" smtClean="0">
                <a:solidFill>
                  <a:srgbClr val="000000"/>
                </a:solidFill>
              </a:rPr>
              <a:pPr/>
              <a:t>21</a:t>
            </a:fld>
            <a:endParaRPr lang="en-US" altLang="zh-CN" smtClean="0">
              <a:solidFill>
                <a:srgbClr val="000000"/>
              </a:solidFill>
            </a:endParaRPr>
          </a:p>
        </p:txBody>
      </p:sp>
      <p:sp>
        <p:nvSpPr>
          <p:cNvPr id="152579" name="Rectangle 2"/>
          <p:cNvSpPr>
            <a:spLocks noGrp="1" noRot="1" noChangeAspect="1" noChangeArrowheads="1" noTextEdit="1"/>
          </p:cNvSpPr>
          <p:nvPr>
            <p:ph type="sldImg"/>
          </p:nvPr>
        </p:nvSpPr>
        <p:spPr>
          <a:xfrm>
            <a:off x="992188" y="766763"/>
            <a:ext cx="5119687" cy="3838575"/>
          </a:xfrm>
          <a:ln/>
        </p:spPr>
      </p:sp>
      <p:sp>
        <p:nvSpPr>
          <p:cNvPr id="152580" name="Rectangle 3"/>
          <p:cNvSpPr>
            <a:spLocks noGrp="1" noChangeArrowheads="1"/>
          </p:cNvSpPr>
          <p:nvPr>
            <p:ph type="body" idx="1"/>
          </p:nvPr>
        </p:nvSpPr>
        <p:spPr>
          <a:xfrm>
            <a:off x="948694" y="4857942"/>
            <a:ext cx="5201914" cy="4609282"/>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运动暗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rgbClr val="BAC7C3"/>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6" name="图片 4" descr="osteoporosis.jpg"/>
          <p:cNvPicPr>
            <a:picLocks noChangeAspect="1"/>
          </p:cNvPicPr>
          <p:nvPr userDrawn="1"/>
        </p:nvPicPr>
        <p:blipFill>
          <a:blip r:embed="rId2" cstate="print"/>
          <a:srcRect/>
          <a:stretch>
            <a:fillRect/>
          </a:stretch>
        </p:blipFill>
        <p:spPr bwMode="auto">
          <a:xfrm>
            <a:off x="290513" y="284163"/>
            <a:ext cx="8540750" cy="3502025"/>
          </a:xfrm>
          <a:prstGeom prst="rect">
            <a:avLst/>
          </a:prstGeom>
          <a:noFill/>
          <a:ln w="9525">
            <a:noFill/>
            <a:miter lim="800000"/>
            <a:headEnd/>
            <a:tailEnd/>
          </a:ln>
        </p:spPr>
      </p:pic>
      <p:sp>
        <p:nvSpPr>
          <p:cNvPr id="7"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8" name="Picture 25" descr="KHealth_logo_screen"/>
          <p:cNvPicPr>
            <a:picLocks noChangeAspect="1" noChangeArrowheads="1"/>
          </p:cNvPicPr>
          <p:nvPr userDrawn="1"/>
        </p:nvPicPr>
        <p:blipFill>
          <a:blip r:embed="rId3" cstate="print"/>
          <a:srcRect/>
          <a:stretch>
            <a:fillRect/>
          </a:stretch>
        </p:blipFill>
        <p:spPr bwMode="auto">
          <a:xfrm>
            <a:off x="403225" y="3344863"/>
            <a:ext cx="1905000" cy="211137"/>
          </a:xfrm>
          <a:prstGeom prst="rect">
            <a:avLst/>
          </a:prstGeom>
          <a:noFill/>
          <a:ln w="9525">
            <a:noFill/>
            <a:miter lim="800000"/>
            <a:headEnd/>
            <a:tailEnd/>
          </a:ln>
        </p:spPr>
      </p:pic>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fld id="{A4F57529-9014-4AFC-966A-8E324FB043EF}" type="datetime4">
              <a:rPr lang="en-US"/>
              <a:pPr>
                <a:defRPr/>
              </a:pPr>
              <a:t>June 24, 2011</a:t>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栏(水平)">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31592551-D797-40FF-A60D-7F6208629B6B}" type="slidenum">
              <a:rPr lang="zh-CN" altLang="en-US" smtClean="0"/>
              <a:pPr>
                <a:defRPr/>
              </a:pPr>
              <a:t>‹#›</a:t>
            </a:fld>
            <a:endParaRPr lang="en-US" altLang="zh-CN"/>
          </a:p>
        </p:txBody>
      </p:sp>
      <p:sp>
        <p:nvSpPr>
          <p:cNvPr id="4" name="页脚占位符 3"/>
          <p:cNvSpPr>
            <a:spLocks noGrp="1"/>
          </p:cNvSpPr>
          <p:nvPr>
            <p:ph type="ftr" sz="quarter" idx="11"/>
          </p:nvPr>
        </p:nvSpPr>
        <p:spPr/>
        <p:txBody>
          <a:bodyPr/>
          <a:lstStyle/>
          <a:p>
            <a:pPr>
              <a:defRPr/>
            </a:pPr>
            <a:r>
              <a:rPr lang="en-US" altLang="zh-CN" dirty="0" smtClean="0"/>
              <a:t>© Copyright 2011 Kantar Health</a:t>
            </a:r>
            <a:endParaRPr lang="en-US" altLang="zh-CN" dirty="0"/>
          </a:p>
        </p:txBody>
      </p:sp>
      <p:sp>
        <p:nvSpPr>
          <p:cNvPr id="5" name="标题 4"/>
          <p:cNvSpPr>
            <a:spLocks noGrp="1"/>
          </p:cNvSpPr>
          <p:nvPr>
            <p:ph type="title"/>
          </p:nvPr>
        </p:nvSpPr>
        <p:spPr/>
        <p:txBody>
          <a:bodyPr/>
          <a:lstStyle/>
          <a:p>
            <a:r>
              <a:rPr lang="zh-CN" altLang="en-US" dirty="0" smtClean="0"/>
              <a:t>单击此处编辑母版标题样式</a:t>
            </a:r>
            <a:endParaRPr lang="en-US" dirty="0"/>
          </a:p>
        </p:txBody>
      </p:sp>
      <p:sp>
        <p:nvSpPr>
          <p:cNvPr id="7" name="内容占位符 6"/>
          <p:cNvSpPr>
            <a:spLocks noGrp="1"/>
          </p:cNvSpPr>
          <p:nvPr>
            <p:ph sz="quarter" idx="12"/>
          </p:nvPr>
        </p:nvSpPr>
        <p:spPr>
          <a:xfrm>
            <a:off x="432000" y="1080000"/>
            <a:ext cx="4068000" cy="47520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9" name="内容占位符 8"/>
          <p:cNvSpPr>
            <a:spLocks noGrp="1"/>
          </p:cNvSpPr>
          <p:nvPr>
            <p:ph sz="quarter" idx="13"/>
          </p:nvPr>
        </p:nvSpPr>
        <p:spPr>
          <a:xfrm>
            <a:off x="4716000" y="1080000"/>
            <a:ext cx="4068000" cy="475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栏(垂直)">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31592551-D797-40FF-A60D-7F6208629B6B}" type="slidenum">
              <a:rPr lang="zh-CN" altLang="en-US" smtClean="0"/>
              <a:pPr>
                <a:defRPr/>
              </a:pPr>
              <a:t>‹#›</a:t>
            </a:fld>
            <a:endParaRPr lang="en-US" altLang="zh-CN"/>
          </a:p>
        </p:txBody>
      </p:sp>
      <p:sp>
        <p:nvSpPr>
          <p:cNvPr id="4" name="页脚占位符 3"/>
          <p:cNvSpPr>
            <a:spLocks noGrp="1"/>
          </p:cNvSpPr>
          <p:nvPr>
            <p:ph type="ftr" sz="quarter" idx="11"/>
          </p:nvPr>
        </p:nvSpPr>
        <p:spPr/>
        <p:txBody>
          <a:bodyPr/>
          <a:lstStyle/>
          <a:p>
            <a:pPr>
              <a:defRPr/>
            </a:pPr>
            <a:r>
              <a:rPr lang="en-US" altLang="zh-CN" dirty="0" smtClean="0"/>
              <a:t>© Copyright 2011 Kantar Health</a:t>
            </a:r>
            <a:endParaRPr lang="en-US" altLang="zh-CN" dirty="0"/>
          </a:p>
        </p:txBody>
      </p:sp>
      <p:sp>
        <p:nvSpPr>
          <p:cNvPr id="5" name="标题 4"/>
          <p:cNvSpPr>
            <a:spLocks noGrp="1"/>
          </p:cNvSpPr>
          <p:nvPr>
            <p:ph type="title"/>
          </p:nvPr>
        </p:nvSpPr>
        <p:spPr/>
        <p:txBody>
          <a:bodyPr/>
          <a:lstStyle/>
          <a:p>
            <a:r>
              <a:rPr lang="zh-CN" altLang="en-US" dirty="0" smtClean="0"/>
              <a:t>单击此处编辑母版标题样式</a:t>
            </a:r>
            <a:endParaRPr lang="en-US" dirty="0"/>
          </a:p>
        </p:txBody>
      </p:sp>
      <p:sp>
        <p:nvSpPr>
          <p:cNvPr id="7" name="内容占位符 6"/>
          <p:cNvSpPr>
            <a:spLocks noGrp="1"/>
          </p:cNvSpPr>
          <p:nvPr>
            <p:ph sz="quarter" idx="12"/>
          </p:nvPr>
        </p:nvSpPr>
        <p:spPr>
          <a:xfrm>
            <a:off x="432000" y="1080000"/>
            <a:ext cx="8352000" cy="22680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9" name="内容占位符 8"/>
          <p:cNvSpPr>
            <a:spLocks noGrp="1"/>
          </p:cNvSpPr>
          <p:nvPr>
            <p:ph sz="quarter" idx="13"/>
          </p:nvPr>
        </p:nvSpPr>
        <p:spPr>
          <a:xfrm>
            <a:off x="432000" y="3564000"/>
            <a:ext cx="8352000" cy="2268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a:lvl1pPr>
          </a:lstStyle>
          <a:p>
            <a:r>
              <a:rPr lang="zh-CN" altLang="en-US" dirty="0" smtClean="0"/>
              <a:t>单击此处编辑母版标题样式</a:t>
            </a:r>
            <a:endParaRPr lang="en-US" dirty="0"/>
          </a:p>
        </p:txBody>
      </p:sp>
      <p:sp>
        <p:nvSpPr>
          <p:cNvPr id="3" name="灯片编号占位符 2"/>
          <p:cNvSpPr>
            <a:spLocks noGrp="1"/>
          </p:cNvSpPr>
          <p:nvPr>
            <p:ph type="sldNum" sz="quarter" idx="10"/>
          </p:nvPr>
        </p:nvSpPr>
        <p:spPr/>
        <p:txBody>
          <a:bodyPr/>
          <a:lstStyle/>
          <a:p>
            <a:pPr>
              <a:defRPr/>
            </a:pPr>
            <a:fld id="{31592551-D797-40FF-A60D-7F6208629B6B}" type="slidenum">
              <a:rPr lang="zh-CN" altLang="en-US" smtClean="0"/>
              <a:pPr>
                <a:defRPr/>
              </a:pPr>
              <a:t>‹#›</a:t>
            </a:fld>
            <a:endParaRPr lang="en-US" altLang="zh-CN"/>
          </a:p>
        </p:txBody>
      </p:sp>
      <p:sp>
        <p:nvSpPr>
          <p:cNvPr id="4" name="页脚占位符 3"/>
          <p:cNvSpPr>
            <a:spLocks noGrp="1"/>
          </p:cNvSpPr>
          <p:nvPr>
            <p:ph type="ftr" sz="quarter" idx="11"/>
          </p:nvPr>
        </p:nvSpPr>
        <p:spPr/>
        <p:txBody>
          <a:bodyPr/>
          <a:lstStyle/>
          <a:p>
            <a:pPr>
              <a:defRPr/>
            </a:pPr>
            <a:r>
              <a:rPr lang="en-US" altLang="zh-CN" dirty="0" smtClean="0"/>
              <a:t>© Copyright 2011 Kantar Health</a:t>
            </a:r>
            <a:endParaRPr lang="en-US" altLang="zh-CN" dirty="0"/>
          </a:p>
        </p:txBody>
      </p:sp>
      <p:sp>
        <p:nvSpPr>
          <p:cNvPr id="6" name="内容占位符 5"/>
          <p:cNvSpPr>
            <a:spLocks noGrp="1"/>
          </p:cNvSpPr>
          <p:nvPr>
            <p:ph sz="quarter" idx="12"/>
          </p:nvPr>
        </p:nvSpPr>
        <p:spPr>
          <a:xfrm>
            <a:off x="432000" y="1080000"/>
            <a:ext cx="8352000" cy="4752000"/>
          </a:xfrm>
        </p:spPr>
        <p:txBody>
          <a:bodyPr/>
          <a:lstStyle>
            <a:lvl1pPr>
              <a:buClr>
                <a:srgbClr val="F03C42"/>
              </a:buClr>
              <a:buFont typeface="Arial" pitchFamily="34" charset="0"/>
              <a:buChar char="│"/>
              <a:defRPr sz="2000"/>
            </a:lvl1pPr>
            <a:lvl2pPr>
              <a:buFont typeface="Arial" pitchFamily="34" charset="0"/>
              <a:buChar char="–"/>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9078C5F-CA0A-4BE8-98AA-C9C6261A04F9}" type="slidenum">
              <a:rPr lang="zh-CN" altLang="en-US"/>
              <a:pPr>
                <a:defRPr/>
              </a:pPr>
              <a:t>‹#›</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dirty="0" smtClean="0"/>
              <a:t>© Copyright 2011 Kantar Health</a:t>
            </a:r>
            <a:endParaRPr lang="en-US" altLang="zh-CN"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9078C5F-CA0A-4BE8-98AA-C9C6261A04F9}" type="slidenum">
              <a:rPr lang="zh-CN" altLang="en-US"/>
              <a:pPr>
                <a:defRPr/>
              </a:pPr>
              <a:t>‹#›</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dirty="0" smtClean="0"/>
              <a:t>© Copyright 2011 Kantar Health</a:t>
            </a:r>
            <a:endParaRPr lang="en-US" altLang="zh-CN" dirty="0"/>
          </a:p>
        </p:txBody>
      </p:sp>
      <p:sp>
        <p:nvSpPr>
          <p:cNvPr id="4" name="标题 3"/>
          <p:cNvSpPr>
            <a:spLocks noGrp="1"/>
          </p:cNvSpPr>
          <p:nvPr>
            <p:ph type="title"/>
          </p:nvPr>
        </p:nvSpPr>
        <p:spPr/>
        <p:txBody>
          <a:bodyPr/>
          <a:lstStyle/>
          <a:p>
            <a:r>
              <a:rPr lang="zh-CN" altLang="en-US" smtClean="0"/>
              <a:t>单击此处编辑母版标题样式</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封面(运动亮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rgbClr val="E6EAE9"/>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6" name="图片 4" descr="osteoporosis.jpg"/>
          <p:cNvPicPr>
            <a:picLocks noChangeAspect="1"/>
          </p:cNvPicPr>
          <p:nvPr userDrawn="1"/>
        </p:nvPicPr>
        <p:blipFill>
          <a:blip r:embed="rId2" cstate="print"/>
          <a:srcRect/>
          <a:stretch>
            <a:fillRect/>
          </a:stretch>
        </p:blipFill>
        <p:spPr bwMode="auto">
          <a:xfrm>
            <a:off x="290513" y="284163"/>
            <a:ext cx="8540750" cy="3502025"/>
          </a:xfrm>
          <a:prstGeom prst="rect">
            <a:avLst/>
          </a:prstGeom>
          <a:noFill/>
          <a:ln w="9525">
            <a:noFill/>
            <a:miter lim="800000"/>
            <a:headEnd/>
            <a:tailEnd/>
          </a:ln>
        </p:spPr>
      </p:pic>
      <p:sp>
        <p:nvSpPr>
          <p:cNvPr id="7"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8" name="Picture 25" descr="KHealth_logo_screen"/>
          <p:cNvPicPr>
            <a:picLocks noChangeAspect="1" noChangeArrowheads="1"/>
          </p:cNvPicPr>
          <p:nvPr userDrawn="1"/>
        </p:nvPicPr>
        <p:blipFill>
          <a:blip r:embed="rId3" cstate="print"/>
          <a:srcRect/>
          <a:stretch>
            <a:fillRect/>
          </a:stretch>
        </p:blipFill>
        <p:spPr bwMode="auto">
          <a:xfrm>
            <a:off x="403225" y="3344863"/>
            <a:ext cx="1905000" cy="211137"/>
          </a:xfrm>
          <a:prstGeom prst="rect">
            <a:avLst/>
          </a:prstGeom>
          <a:noFill/>
          <a:ln w="9525">
            <a:noFill/>
            <a:miter lim="800000"/>
            <a:headEnd/>
            <a:tailEnd/>
          </a:ln>
        </p:spPr>
      </p:pic>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fld id="{A4F57529-9014-4AFC-966A-8E324FB043EF}" type="datetime4">
              <a:rPr lang="en-US"/>
              <a:pPr>
                <a:defRPr/>
              </a:pPr>
              <a:t>June 24, 2011</a:t>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封面(分析暗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pic>
        <p:nvPicPr>
          <p:cNvPr id="10" name="Picture 6" descr="AL0135"/>
          <p:cNvPicPr>
            <a:picLocks noChangeArrowheads="1"/>
          </p:cNvPicPr>
          <p:nvPr userDrawn="1">
            <p:custDataLst>
              <p:tags r:id="rId1"/>
            </p:custDataLst>
          </p:nvPr>
        </p:nvPicPr>
        <p:blipFill>
          <a:blip r:embed="rId3" cstate="print"/>
          <a:srcRect l="3265"/>
          <a:stretch>
            <a:fillRect/>
          </a:stretch>
        </p:blipFill>
        <p:spPr bwMode="auto">
          <a:xfrm>
            <a:off x="291600" y="284400"/>
            <a:ext cx="8539200" cy="3502800"/>
          </a:xfrm>
          <a:prstGeom prst="rect">
            <a:avLst/>
          </a:prstGeom>
          <a:noFill/>
          <a:ln w="9525">
            <a:noFill/>
            <a:miter lim="800000"/>
            <a:headEnd/>
            <a:tailEnd/>
          </a:ln>
        </p:spPr>
      </p:pic>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fld id="{A4F57529-9014-4AFC-966A-8E324FB043EF}" type="datetime4">
              <a:rPr lang="en-US"/>
              <a:pPr>
                <a:defRPr/>
              </a:pPr>
              <a:t>June 24, 2011</a:t>
            </a:fld>
            <a:endParaRPr lang="en-US" altLang="zh-CN"/>
          </a:p>
        </p:txBody>
      </p:sp>
      <p:sp>
        <p:nvSpPr>
          <p:cNvPr id="11"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2" name="Picture 25" descr="KHealth_logo_screen"/>
          <p:cNvPicPr>
            <a:picLocks noChangeAspect="1" noChangeArrowheads="1"/>
          </p:cNvPicPr>
          <p:nvPr userDrawn="1"/>
        </p:nvPicPr>
        <p:blipFill>
          <a:blip r:embed="rId4" cstate="print"/>
          <a:srcRect/>
          <a:stretch>
            <a:fillRect/>
          </a:stretch>
        </p:blipFill>
        <p:spPr bwMode="auto">
          <a:xfrm>
            <a:off x="403225" y="3344863"/>
            <a:ext cx="1905000" cy="211137"/>
          </a:xfrm>
          <a:prstGeom prst="rect">
            <a:avLst/>
          </a:prstGeom>
          <a:noFill/>
          <a:ln w="9525">
            <a:noFill/>
            <a:miter lim="800000"/>
            <a:headEnd/>
            <a:tailEnd/>
          </a:ln>
        </p:spPr>
      </p:pic>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封面(分析亮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rgbClr val="E6EAE9"/>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pic>
        <p:nvPicPr>
          <p:cNvPr id="10" name="Picture 6" descr="AL0135"/>
          <p:cNvPicPr>
            <a:picLocks noChangeArrowheads="1"/>
          </p:cNvPicPr>
          <p:nvPr userDrawn="1">
            <p:custDataLst>
              <p:tags r:id="rId1"/>
            </p:custDataLst>
          </p:nvPr>
        </p:nvPicPr>
        <p:blipFill>
          <a:blip r:embed="rId3" cstate="print"/>
          <a:srcRect l="3265"/>
          <a:stretch>
            <a:fillRect/>
          </a:stretch>
        </p:blipFill>
        <p:spPr bwMode="auto">
          <a:xfrm>
            <a:off x="291600" y="284400"/>
            <a:ext cx="8539200" cy="3502800"/>
          </a:xfrm>
          <a:prstGeom prst="rect">
            <a:avLst/>
          </a:prstGeom>
          <a:noFill/>
          <a:ln w="9525">
            <a:noFill/>
            <a:miter lim="800000"/>
            <a:headEnd/>
            <a:tailEnd/>
          </a:ln>
        </p:spPr>
      </p:pic>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fld id="{A4F57529-9014-4AFC-966A-8E324FB043EF}" type="datetime4">
              <a:rPr lang="en-US"/>
              <a:pPr>
                <a:defRPr/>
              </a:pPr>
              <a:t>June 24, 2011</a:t>
            </a:fld>
            <a:endParaRPr lang="en-US" altLang="zh-CN"/>
          </a:p>
        </p:txBody>
      </p:sp>
      <p:sp>
        <p:nvSpPr>
          <p:cNvPr id="11"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2" name="Picture 25" descr="KHealth_logo_screen"/>
          <p:cNvPicPr>
            <a:picLocks noChangeAspect="1" noChangeArrowheads="1"/>
          </p:cNvPicPr>
          <p:nvPr userDrawn="1"/>
        </p:nvPicPr>
        <p:blipFill>
          <a:blip r:embed="rId4" cstate="print"/>
          <a:srcRect/>
          <a:stretch>
            <a:fillRect/>
          </a:stretch>
        </p:blipFill>
        <p:spPr bwMode="auto">
          <a:xfrm>
            <a:off x="403225" y="3344863"/>
            <a:ext cx="1905000" cy="211137"/>
          </a:xfrm>
          <a:prstGeom prst="rect">
            <a:avLst/>
          </a:prstGeom>
          <a:noFill/>
          <a:ln w="9525">
            <a:noFill/>
            <a:miter lim="800000"/>
            <a:headEnd/>
            <a:tailEnd/>
          </a:ln>
        </p:spPr>
      </p:pic>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封面(会议暗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rgbClr val="BAC7C3"/>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fld id="{A4F57529-9014-4AFC-966A-8E324FB043EF}" type="datetime4">
              <a:rPr lang="en-US"/>
              <a:pPr>
                <a:defRPr/>
              </a:pPr>
              <a:t>June 24, 2011</a:t>
            </a:fld>
            <a:endParaRPr lang="en-US" altLang="zh-CN"/>
          </a:p>
        </p:txBody>
      </p:sp>
      <p:pic>
        <p:nvPicPr>
          <p:cNvPr id="13" name="Picture 2" descr="Work_day_73070"/>
          <p:cNvPicPr>
            <a:picLocks noChangeArrowheads="1"/>
          </p:cNvPicPr>
          <p:nvPr userDrawn="1"/>
        </p:nvPicPr>
        <p:blipFill>
          <a:blip r:embed="rId2" cstate="print"/>
          <a:srcRect t="10487" b="10356"/>
          <a:stretch>
            <a:fillRect/>
          </a:stretch>
        </p:blipFill>
        <p:spPr bwMode="auto">
          <a:xfrm>
            <a:off x="291600" y="284400"/>
            <a:ext cx="8539200" cy="3502800"/>
          </a:xfrm>
          <a:prstGeom prst="rect">
            <a:avLst/>
          </a:prstGeom>
          <a:noFill/>
        </p:spPr>
      </p:pic>
      <p:sp>
        <p:nvSpPr>
          <p:cNvPr id="14"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5" name="Picture 25" descr="KHealth_logo_screen"/>
          <p:cNvPicPr>
            <a:picLocks noChangeAspect="1" noChangeArrowheads="1"/>
          </p:cNvPicPr>
          <p:nvPr userDrawn="1"/>
        </p:nvPicPr>
        <p:blipFill>
          <a:blip r:embed="rId3" cstate="print"/>
          <a:srcRect/>
          <a:stretch>
            <a:fillRect/>
          </a:stretch>
        </p:blipFill>
        <p:spPr bwMode="auto">
          <a:xfrm>
            <a:off x="403225" y="3344863"/>
            <a:ext cx="1905000" cy="211137"/>
          </a:xfrm>
          <a:prstGeom prst="rect">
            <a:avLst/>
          </a:prstGeom>
          <a:noFill/>
          <a:ln w="9525">
            <a:noFill/>
            <a:miter lim="800000"/>
            <a:headEnd/>
            <a:tailEnd/>
          </a:ln>
        </p:spPr>
      </p:pic>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封面(会议亮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rgbClr val="E6EAE9"/>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r>
              <a:rPr lang="en-US" altLang="zh-CN" dirty="0" smtClean="0"/>
              <a:t>2011</a:t>
            </a:r>
            <a:r>
              <a:rPr lang="zh-CN" altLang="en-US" dirty="0" smtClean="0"/>
              <a:t>年</a:t>
            </a:r>
            <a:r>
              <a:rPr lang="en-US" altLang="zh-CN" dirty="0" smtClean="0"/>
              <a:t>6</a:t>
            </a:r>
            <a:r>
              <a:rPr lang="zh-CN" altLang="en-US" dirty="0" smtClean="0"/>
              <a:t>月</a:t>
            </a:r>
            <a:r>
              <a:rPr lang="en-US" altLang="zh-CN" dirty="0" smtClean="0"/>
              <a:t>17</a:t>
            </a:r>
            <a:r>
              <a:rPr lang="zh-CN" altLang="en-US" dirty="0" smtClean="0"/>
              <a:t>日</a:t>
            </a:r>
            <a:endParaRPr lang="en-US" altLang="zh-CN" dirty="0"/>
          </a:p>
        </p:txBody>
      </p:sp>
      <p:pic>
        <p:nvPicPr>
          <p:cNvPr id="10" name="Picture 2" descr="Work_day_73070"/>
          <p:cNvPicPr>
            <a:picLocks noChangeArrowheads="1"/>
          </p:cNvPicPr>
          <p:nvPr userDrawn="1"/>
        </p:nvPicPr>
        <p:blipFill>
          <a:blip r:embed="rId2" cstate="print"/>
          <a:srcRect t="10487" b="10356"/>
          <a:stretch>
            <a:fillRect/>
          </a:stretch>
        </p:blipFill>
        <p:spPr bwMode="auto">
          <a:xfrm>
            <a:off x="291600" y="284400"/>
            <a:ext cx="8539200" cy="3502800"/>
          </a:xfrm>
          <a:prstGeom prst="rect">
            <a:avLst/>
          </a:prstGeom>
          <a:noFill/>
        </p:spPr>
      </p:pic>
      <p:sp>
        <p:nvSpPr>
          <p:cNvPr id="11"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2" name="Picture 25" descr="KHealth_logo_screen"/>
          <p:cNvPicPr>
            <a:picLocks noChangeAspect="1" noChangeArrowheads="1"/>
          </p:cNvPicPr>
          <p:nvPr userDrawn="1"/>
        </p:nvPicPr>
        <p:blipFill>
          <a:blip r:embed="rId3" cstate="print"/>
          <a:srcRect/>
          <a:stretch>
            <a:fillRect/>
          </a:stretch>
        </p:blipFill>
        <p:spPr bwMode="auto">
          <a:xfrm>
            <a:off x="403225" y="3344863"/>
            <a:ext cx="1905000" cy="211137"/>
          </a:xfrm>
          <a:prstGeom prst="rect">
            <a:avLst/>
          </a:prstGeom>
          <a:noFill/>
          <a:ln w="9525">
            <a:noFill/>
            <a:miter lim="800000"/>
            <a:headEnd/>
            <a:tailEnd/>
          </a:ln>
        </p:spPr>
      </p:pic>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封面(科技暗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rgbClr val="BAC7C3"/>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fld id="{A4F57529-9014-4AFC-966A-8E324FB043EF}" type="datetime4">
              <a:rPr lang="en-US"/>
              <a:pPr>
                <a:defRPr/>
              </a:pPr>
              <a:t>June 24, 2011</a:t>
            </a:fld>
            <a:endParaRPr lang="en-US" altLang="zh-CN"/>
          </a:p>
        </p:txBody>
      </p:sp>
      <p:pic>
        <p:nvPicPr>
          <p:cNvPr id="11" name="Picture 8" descr="p4340752f.jpg"/>
          <p:cNvPicPr>
            <a:picLocks/>
          </p:cNvPicPr>
          <p:nvPr userDrawn="1"/>
        </p:nvPicPr>
        <p:blipFill>
          <a:blip r:embed="rId2" cstate="print"/>
          <a:srcRect/>
          <a:stretch>
            <a:fillRect/>
          </a:stretch>
        </p:blipFill>
        <p:spPr bwMode="auto">
          <a:xfrm>
            <a:off x="291600" y="284400"/>
            <a:ext cx="8539200" cy="3502800"/>
          </a:xfrm>
          <a:prstGeom prst="rect">
            <a:avLst/>
          </a:prstGeom>
          <a:noFill/>
          <a:ln w="9525">
            <a:noFill/>
            <a:miter lim="800000"/>
            <a:headEnd/>
            <a:tailEnd/>
          </a:ln>
        </p:spPr>
      </p:pic>
      <p:sp>
        <p:nvSpPr>
          <p:cNvPr id="12"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6" name="Picture 25" descr="KHealth_logo_screen"/>
          <p:cNvPicPr>
            <a:picLocks noChangeAspect="1" noChangeArrowheads="1"/>
          </p:cNvPicPr>
          <p:nvPr userDrawn="1"/>
        </p:nvPicPr>
        <p:blipFill>
          <a:blip r:embed="rId3" cstate="print"/>
          <a:srcRect/>
          <a:stretch>
            <a:fillRect/>
          </a:stretch>
        </p:blipFill>
        <p:spPr bwMode="auto">
          <a:xfrm>
            <a:off x="403225" y="3344863"/>
            <a:ext cx="1905000" cy="211137"/>
          </a:xfrm>
          <a:prstGeom prst="rect">
            <a:avLst/>
          </a:prstGeom>
          <a:noFill/>
          <a:ln w="9525">
            <a:noFill/>
            <a:miter lim="800000"/>
            <a:headEnd/>
            <a:tailEnd/>
          </a:ln>
        </p:spPr>
      </p:pic>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封面(科技亮背景)">
    <p:spTree>
      <p:nvGrpSpPr>
        <p:cNvPr id="1" name=""/>
        <p:cNvGrpSpPr/>
        <p:nvPr/>
      </p:nvGrpSpPr>
      <p:grpSpPr>
        <a:xfrm>
          <a:off x="0" y="0"/>
          <a:ext cx="0" cy="0"/>
          <a:chOff x="0" y="0"/>
          <a:chExt cx="0" cy="0"/>
        </a:xfrm>
      </p:grpSpPr>
      <p:sp>
        <p:nvSpPr>
          <p:cNvPr id="4" name="Rectangle 19"/>
          <p:cNvSpPr>
            <a:spLocks noChangeArrowheads="1"/>
          </p:cNvSpPr>
          <p:nvPr/>
        </p:nvSpPr>
        <p:spPr bwMode="auto">
          <a:xfrm>
            <a:off x="292100" y="282575"/>
            <a:ext cx="8539163" cy="6308725"/>
          </a:xfrm>
          <a:prstGeom prst="rect">
            <a:avLst/>
          </a:prstGeom>
          <a:solidFill>
            <a:srgbClr val="E6EAE9"/>
          </a:solidFill>
          <a:ln w="9525">
            <a:noFill/>
            <a:miter lim="800000"/>
            <a:headEnd/>
            <a:tailEnd/>
          </a:ln>
          <a:effectLst/>
        </p:spPr>
        <p:txBody>
          <a:bodyPr wrap="none" anchor="ctr"/>
          <a:lstStyle/>
          <a:p>
            <a:pPr>
              <a:defRPr/>
            </a:pPr>
            <a:endParaRPr lang="en-US"/>
          </a:p>
        </p:txBody>
      </p:sp>
      <p:sp>
        <p:nvSpPr>
          <p:cNvPr id="5" name="Rectangle 17"/>
          <p:cNvSpPr>
            <a:spLocks noChangeArrowheads="1"/>
          </p:cNvSpPr>
          <p:nvPr/>
        </p:nvSpPr>
        <p:spPr bwMode="auto">
          <a:xfrm>
            <a:off x="2447925" y="3076575"/>
            <a:ext cx="6407150" cy="6953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4098" name="Rectangle 2"/>
          <p:cNvSpPr>
            <a:spLocks noGrp="1" noChangeArrowheads="1"/>
          </p:cNvSpPr>
          <p:nvPr>
            <p:ph type="ctrTitle"/>
          </p:nvPr>
        </p:nvSpPr>
        <p:spPr>
          <a:xfrm>
            <a:off x="936000" y="4037013"/>
            <a:ext cx="7380000" cy="769937"/>
          </a:xfrm>
        </p:spPr>
        <p:txBody>
          <a:bodyPr anchor="ctr" anchorCtr="0"/>
          <a:lstStyle>
            <a:lvl1pPr>
              <a:lnSpc>
                <a:spcPts val="2900"/>
              </a:lnSpc>
              <a:defRPr sz="2400">
                <a:solidFill>
                  <a:schemeClr val="accent1"/>
                </a:solidFill>
              </a:defRPr>
            </a:lvl1pPr>
          </a:lstStyle>
          <a:p>
            <a:r>
              <a:rPr lang="en-US" altLang="zh-CN" dirty="0"/>
              <a:t>Click to edit Master title style</a:t>
            </a:r>
          </a:p>
        </p:txBody>
      </p:sp>
      <p:sp>
        <p:nvSpPr>
          <p:cNvPr id="4099" name="Rectangle 3"/>
          <p:cNvSpPr>
            <a:spLocks noGrp="1" noChangeArrowheads="1"/>
          </p:cNvSpPr>
          <p:nvPr>
            <p:ph type="subTitle" idx="1"/>
          </p:nvPr>
        </p:nvSpPr>
        <p:spPr>
          <a:xfrm>
            <a:off x="936000" y="4845050"/>
            <a:ext cx="7380000" cy="525463"/>
          </a:xfrm>
        </p:spPr>
        <p:txBody>
          <a:bodyPr anchor="ctr"/>
          <a:lstStyle>
            <a:lvl1pPr marL="0" indent="0">
              <a:lnSpc>
                <a:spcPts val="2600"/>
              </a:lnSpc>
              <a:buFont typeface="Arial" charset="0"/>
              <a:buNone/>
              <a:defRPr sz="2000">
                <a:solidFill>
                  <a:schemeClr val="tx2"/>
                </a:solidFill>
              </a:defRPr>
            </a:lvl1pPr>
          </a:lstStyle>
          <a:p>
            <a:r>
              <a:rPr lang="en-US" altLang="zh-CN"/>
              <a:t>Click to edit Master subtitle style</a:t>
            </a:r>
          </a:p>
        </p:txBody>
      </p:sp>
      <p:sp>
        <p:nvSpPr>
          <p:cNvPr id="9" name="Rectangle 10"/>
          <p:cNvSpPr>
            <a:spLocks noGrp="1" noChangeArrowheads="1"/>
          </p:cNvSpPr>
          <p:nvPr>
            <p:ph type="dt" sz="half" idx="10"/>
          </p:nvPr>
        </p:nvSpPr>
        <p:spPr bwMode="auto">
          <a:xfrm>
            <a:off x="936000" y="5403850"/>
            <a:ext cx="7380000" cy="476250"/>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3000"/>
              </a:lnSpc>
              <a:defRPr sz="2000" smtClean="0">
                <a:solidFill>
                  <a:schemeClr val="tx2"/>
                </a:solidFill>
                <a:ea typeface="宋体" pitchFamily="2" charset="-122"/>
                <a:cs typeface="Arial" charset="0"/>
              </a:defRPr>
            </a:lvl1pPr>
          </a:lstStyle>
          <a:p>
            <a:pPr>
              <a:defRPr/>
            </a:pPr>
            <a:fld id="{A4F57529-9014-4AFC-966A-8E324FB043EF}" type="datetime4">
              <a:rPr lang="en-US"/>
              <a:pPr>
                <a:defRPr/>
              </a:pPr>
              <a:t>June 24, 2011</a:t>
            </a:fld>
            <a:endParaRPr lang="en-US" altLang="zh-CN"/>
          </a:p>
        </p:txBody>
      </p:sp>
      <p:pic>
        <p:nvPicPr>
          <p:cNvPr id="13" name="Picture 8" descr="p4340752f.jpg"/>
          <p:cNvPicPr>
            <a:picLocks/>
          </p:cNvPicPr>
          <p:nvPr userDrawn="1"/>
        </p:nvPicPr>
        <p:blipFill>
          <a:blip r:embed="rId2" cstate="print"/>
          <a:srcRect/>
          <a:stretch>
            <a:fillRect/>
          </a:stretch>
        </p:blipFill>
        <p:spPr bwMode="auto">
          <a:xfrm>
            <a:off x="291600" y="284400"/>
            <a:ext cx="8539200" cy="3502800"/>
          </a:xfrm>
          <a:prstGeom prst="rect">
            <a:avLst/>
          </a:prstGeom>
          <a:noFill/>
          <a:ln w="9525">
            <a:noFill/>
            <a:miter lim="800000"/>
            <a:headEnd/>
            <a:tailEnd/>
          </a:ln>
        </p:spPr>
      </p:pic>
      <p:sp>
        <p:nvSpPr>
          <p:cNvPr id="14" name="Rectangle 24"/>
          <p:cNvSpPr>
            <a:spLocks noChangeArrowheads="1"/>
          </p:cNvSpPr>
          <p:nvPr userDrawn="1"/>
        </p:nvSpPr>
        <p:spPr bwMode="auto">
          <a:xfrm>
            <a:off x="290513" y="3089275"/>
            <a:ext cx="2165350" cy="695325"/>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5" name="Picture 25" descr="KHealth_logo_screen"/>
          <p:cNvPicPr>
            <a:picLocks noChangeAspect="1" noChangeArrowheads="1"/>
          </p:cNvPicPr>
          <p:nvPr userDrawn="1"/>
        </p:nvPicPr>
        <p:blipFill>
          <a:blip r:embed="rId3" cstate="print"/>
          <a:srcRect/>
          <a:stretch>
            <a:fillRect/>
          </a:stretch>
        </p:blipFill>
        <p:spPr bwMode="auto">
          <a:xfrm>
            <a:off x="403225" y="3344863"/>
            <a:ext cx="1905000" cy="211137"/>
          </a:xfrm>
          <a:prstGeom prst="rect">
            <a:avLst/>
          </a:prstGeom>
          <a:noFill/>
          <a:ln w="9525">
            <a:noFill/>
            <a:miter lim="800000"/>
            <a:headEnd/>
            <a:tailEnd/>
          </a:ln>
        </p:spPr>
      </p:pic>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内容">
    <p:spTree>
      <p:nvGrpSpPr>
        <p:cNvPr id="1" name=""/>
        <p:cNvGrpSpPr/>
        <p:nvPr/>
      </p:nvGrpSpPr>
      <p:grpSpPr>
        <a:xfrm>
          <a:off x="0" y="0"/>
          <a:ext cx="0" cy="0"/>
          <a:chOff x="0" y="0"/>
          <a:chExt cx="0" cy="0"/>
        </a:xfrm>
      </p:grpSpPr>
      <p:sp>
        <p:nvSpPr>
          <p:cNvPr id="2" name="标题 1"/>
          <p:cNvSpPr>
            <a:spLocks noGrp="1"/>
          </p:cNvSpPr>
          <p:nvPr>
            <p:ph type="title"/>
          </p:nvPr>
        </p:nvSpPr>
        <p:spPr>
          <a:xfrm>
            <a:off x="432000" y="306000"/>
            <a:ext cx="8352000" cy="720000"/>
          </a:xfrm>
        </p:spPr>
        <p:txBody>
          <a:bodyPr/>
          <a:lstStyle/>
          <a:p>
            <a:r>
              <a:rPr lang="zh-CN" altLang="en-US" dirty="0" smtClean="0"/>
              <a:t>单击此处编辑母版标题样式</a:t>
            </a:r>
            <a:endParaRPr lang="en-US" dirty="0"/>
          </a:p>
        </p:txBody>
      </p:sp>
      <p:sp>
        <p:nvSpPr>
          <p:cNvPr id="3" name="内容占位符 2"/>
          <p:cNvSpPr>
            <a:spLocks noGrp="1"/>
          </p:cNvSpPr>
          <p:nvPr>
            <p:ph idx="1"/>
          </p:nvPr>
        </p:nvSpPr>
        <p:spPr>
          <a:xfrm>
            <a:off x="432000" y="1080000"/>
            <a:ext cx="8352000" cy="47520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CD151096-DD78-40B2-8BB0-0691CF554769}" type="slidenum">
              <a:rPr lang="zh-CN" altLang="en-US"/>
              <a:pPr>
                <a:defRPr/>
              </a:pPr>
              <a:t>‹#›</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dirty="0" smtClean="0"/>
              <a:t>© Copyright 2011 Kantar Health</a:t>
            </a:r>
            <a:endParaRPr lang="en-US" altLang="zh-CN"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284163" y="6049963"/>
            <a:ext cx="8558212" cy="550862"/>
            <a:chOff x="179" y="3811"/>
            <a:chExt cx="5391" cy="347"/>
          </a:xfrm>
        </p:grpSpPr>
        <p:sp>
          <p:nvSpPr>
            <p:cNvPr id="1032" name="Rectangle 8"/>
            <p:cNvSpPr>
              <a:spLocks noChangeArrowheads="1"/>
            </p:cNvSpPr>
            <p:nvPr/>
          </p:nvSpPr>
          <p:spPr bwMode="auto">
            <a:xfrm>
              <a:off x="179" y="3811"/>
              <a:ext cx="1087" cy="347"/>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1041" name="Rectangle 17"/>
            <p:cNvSpPr>
              <a:spLocks noChangeArrowheads="1"/>
            </p:cNvSpPr>
            <p:nvPr userDrawn="1"/>
          </p:nvSpPr>
          <p:spPr bwMode="auto">
            <a:xfrm>
              <a:off x="1259" y="3811"/>
              <a:ext cx="4311" cy="347"/>
            </a:xfrm>
            <a:prstGeom prst="rect">
              <a:avLst/>
            </a:prstGeom>
            <a:solidFill>
              <a:schemeClr val="folHlink"/>
            </a:solidFill>
            <a:ln w="9525">
              <a:noFill/>
              <a:miter lim="800000"/>
              <a:headEnd/>
              <a:tailEnd/>
            </a:ln>
            <a:effectLst/>
          </p:spPr>
          <p:txBody>
            <a:bodyPr wrap="none" anchor="ctr"/>
            <a:lstStyle/>
            <a:p>
              <a:pPr>
                <a:defRPr/>
              </a:pPr>
              <a:endParaRPr lang="en-US"/>
            </a:p>
          </p:txBody>
        </p:sp>
        <p:pic>
          <p:nvPicPr>
            <p:cNvPr id="1033" name="Picture 13" descr="KHealth_logo_screen"/>
            <p:cNvPicPr>
              <a:picLocks noChangeAspect="1" noChangeArrowheads="1"/>
            </p:cNvPicPr>
            <p:nvPr/>
          </p:nvPicPr>
          <p:blipFill>
            <a:blip r:embed="rId16" cstate="print"/>
            <a:srcRect/>
            <a:stretch>
              <a:fillRect/>
            </a:stretch>
          </p:blipFill>
          <p:spPr bwMode="auto">
            <a:xfrm>
              <a:off x="238" y="3962"/>
              <a:ext cx="960" cy="111"/>
            </a:xfrm>
            <a:prstGeom prst="rect">
              <a:avLst/>
            </a:prstGeom>
            <a:noFill/>
            <a:ln w="9525">
              <a:noFill/>
              <a:miter lim="800000"/>
              <a:headEnd/>
              <a:tailEnd/>
            </a:ln>
          </p:spPr>
        </p:pic>
        <p:sp>
          <p:nvSpPr>
            <p:cNvPr id="1042" name="Line 18"/>
            <p:cNvSpPr>
              <a:spLocks noChangeShapeType="1"/>
            </p:cNvSpPr>
            <p:nvPr userDrawn="1"/>
          </p:nvSpPr>
          <p:spPr bwMode="auto">
            <a:xfrm>
              <a:off x="5296" y="4016"/>
              <a:ext cx="0" cy="61"/>
            </a:xfrm>
            <a:prstGeom prst="line">
              <a:avLst/>
            </a:prstGeom>
            <a:noFill/>
            <a:ln w="12700">
              <a:solidFill>
                <a:schemeClr val="accent1"/>
              </a:solidFill>
              <a:round/>
              <a:headEnd/>
              <a:tailEnd/>
            </a:ln>
            <a:effectLst/>
          </p:spPr>
          <p:txBody>
            <a:bodyPr/>
            <a:lstStyle/>
            <a:p>
              <a:pPr>
                <a:defRPr/>
              </a:pPr>
              <a:endParaRPr lang="en-US"/>
            </a:p>
          </p:txBody>
        </p:sp>
      </p:grpSp>
      <p:sp>
        <p:nvSpPr>
          <p:cNvPr id="1030" name="Rectangle 6"/>
          <p:cNvSpPr>
            <a:spLocks noGrp="1" noChangeArrowheads="1"/>
          </p:cNvSpPr>
          <p:nvPr>
            <p:ph type="sldNum" sz="quarter" idx="4"/>
          </p:nvPr>
        </p:nvSpPr>
        <p:spPr bwMode="auto">
          <a:xfrm>
            <a:off x="8478838" y="6364288"/>
            <a:ext cx="360362"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defRPr sz="800" smtClean="0">
                <a:solidFill>
                  <a:schemeClr val="tx2"/>
                </a:solidFill>
                <a:ea typeface="宋体" pitchFamily="2" charset="-122"/>
              </a:defRPr>
            </a:lvl1pPr>
          </a:lstStyle>
          <a:p>
            <a:pPr>
              <a:defRPr/>
            </a:pPr>
            <a:fld id="{31592551-D797-40FF-A60D-7F6208629B6B}" type="slidenum">
              <a:rPr lang="zh-CN" altLang="en-US"/>
              <a:pPr>
                <a:defRPr/>
              </a:pPr>
              <a:t>‹#›</a:t>
            </a:fld>
            <a:endParaRPr lang="en-US" altLang="zh-CN"/>
          </a:p>
        </p:txBody>
      </p:sp>
      <p:sp>
        <p:nvSpPr>
          <p:cNvPr id="1028" name="Rectangle 2"/>
          <p:cNvSpPr>
            <a:spLocks noGrp="1" noChangeArrowheads="1"/>
          </p:cNvSpPr>
          <p:nvPr>
            <p:ph type="title"/>
          </p:nvPr>
        </p:nvSpPr>
        <p:spPr bwMode="auto">
          <a:xfrm>
            <a:off x="432000" y="306000"/>
            <a:ext cx="8352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dirty="0" smtClean="0"/>
              <a:t>CLICK TO EDIT MASTER TITLE STYLE</a:t>
            </a:r>
          </a:p>
        </p:txBody>
      </p:sp>
      <p:sp>
        <p:nvSpPr>
          <p:cNvPr id="1029" name="Rectangle 3"/>
          <p:cNvSpPr>
            <a:spLocks noGrp="1" noChangeArrowheads="1"/>
          </p:cNvSpPr>
          <p:nvPr>
            <p:ph type="body" idx="1"/>
          </p:nvPr>
        </p:nvSpPr>
        <p:spPr bwMode="auto">
          <a:xfrm>
            <a:off x="432000" y="1080000"/>
            <a:ext cx="8352000" cy="475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2" name="Rectangle 5"/>
          <p:cNvSpPr>
            <a:spLocks noGrp="1" noChangeArrowheads="1"/>
          </p:cNvSpPr>
          <p:nvPr>
            <p:ph type="ftr" sz="quarter" idx="3"/>
          </p:nvPr>
        </p:nvSpPr>
        <p:spPr bwMode="auto">
          <a:xfrm>
            <a:off x="2162175" y="6351588"/>
            <a:ext cx="25146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defRPr sz="800" smtClean="0">
                <a:solidFill>
                  <a:schemeClr val="tx2"/>
                </a:solidFill>
                <a:ea typeface="宋体" pitchFamily="2" charset="-122"/>
                <a:cs typeface="Arial" charset="0"/>
              </a:defRPr>
            </a:lvl1pPr>
          </a:lstStyle>
          <a:p>
            <a:pPr>
              <a:defRPr/>
            </a:pPr>
            <a:r>
              <a:rPr lang="en-US" altLang="zh-CN" dirty="0" smtClean="0"/>
              <a:t>© Copyright 2011 Kantar Health</a:t>
            </a:r>
            <a:endParaRPr lang="en-US" altLang="zh-CN" dirty="0"/>
          </a:p>
        </p:txBody>
      </p:sp>
    </p:spTree>
  </p:cSld>
  <p:clrMap bg1="lt1" tx1="dk1" bg2="lt2" tx2="dk2" accent1="accent1" accent2="accent2" accent3="accent3" accent4="accent4" accent5="accent5" accent6="accent6" hlink="hlink" folHlink="folHlink"/>
  <p:sldLayoutIdLst>
    <p:sldLayoutId id="2147483694" r:id="rId1"/>
    <p:sldLayoutId id="2147483701" r:id="rId2"/>
    <p:sldLayoutId id="2147483698" r:id="rId3"/>
    <p:sldLayoutId id="2147483700" r:id="rId4"/>
    <p:sldLayoutId id="2147483702" r:id="rId5"/>
    <p:sldLayoutId id="2147483703" r:id="rId6"/>
    <p:sldLayoutId id="2147483705" r:id="rId7"/>
    <p:sldLayoutId id="2147483704" r:id="rId8"/>
    <p:sldLayoutId id="2147483674" r:id="rId9"/>
    <p:sldLayoutId id="2147483696" r:id="rId10"/>
    <p:sldLayoutId id="2147483697" r:id="rId11"/>
    <p:sldLayoutId id="2147483695" r:id="rId12"/>
    <p:sldLayoutId id="2147483679" r:id="rId13"/>
    <p:sldLayoutId id="2147483699" r:id="rId14"/>
  </p:sldLayoutIdLst>
  <p:transition spd="slow"/>
  <p:hf hdr="0" dt="0"/>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charset="0"/>
        </a:defRPr>
      </a:lvl2pPr>
      <a:lvl3pPr algn="l" rtl="0" eaLnBrk="0" fontAlgn="base" hangingPunct="0">
        <a:spcBef>
          <a:spcPct val="0"/>
        </a:spcBef>
        <a:spcAft>
          <a:spcPct val="0"/>
        </a:spcAft>
        <a:defRPr sz="2200">
          <a:solidFill>
            <a:schemeClr val="tx2"/>
          </a:solidFill>
          <a:latin typeface="Arial" charset="0"/>
        </a:defRPr>
      </a:lvl3pPr>
      <a:lvl4pPr algn="l" rtl="0" eaLnBrk="0" fontAlgn="base" hangingPunct="0">
        <a:spcBef>
          <a:spcPct val="0"/>
        </a:spcBef>
        <a:spcAft>
          <a:spcPct val="0"/>
        </a:spcAft>
        <a:defRPr sz="2200">
          <a:solidFill>
            <a:schemeClr val="tx2"/>
          </a:solidFill>
          <a:latin typeface="Arial" charset="0"/>
        </a:defRPr>
      </a:lvl4pPr>
      <a:lvl5pPr algn="l" rtl="0" eaLnBrk="0" fontAlgn="base" hangingPunct="0">
        <a:spcBef>
          <a:spcPct val="0"/>
        </a:spcBef>
        <a:spcAft>
          <a:spcPct val="0"/>
        </a:spcAft>
        <a:defRPr sz="2200">
          <a:solidFill>
            <a:schemeClr val="tx2"/>
          </a:solidFill>
          <a:latin typeface="Arial" charset="0"/>
        </a:defRPr>
      </a:lvl5pPr>
      <a:lvl6pPr marL="457200" algn="l" rtl="0" fontAlgn="base">
        <a:spcBef>
          <a:spcPct val="0"/>
        </a:spcBef>
        <a:spcAft>
          <a:spcPct val="0"/>
        </a:spcAft>
        <a:defRPr sz="2200">
          <a:solidFill>
            <a:schemeClr val="tx2"/>
          </a:solidFill>
          <a:latin typeface="Arial" charset="0"/>
        </a:defRPr>
      </a:lvl6pPr>
      <a:lvl7pPr marL="914400" algn="l" rtl="0" fontAlgn="base">
        <a:spcBef>
          <a:spcPct val="0"/>
        </a:spcBef>
        <a:spcAft>
          <a:spcPct val="0"/>
        </a:spcAft>
        <a:defRPr sz="2200">
          <a:solidFill>
            <a:schemeClr val="tx2"/>
          </a:solidFill>
          <a:latin typeface="Arial" charset="0"/>
        </a:defRPr>
      </a:lvl7pPr>
      <a:lvl8pPr marL="1371600" algn="l" rtl="0" fontAlgn="base">
        <a:spcBef>
          <a:spcPct val="0"/>
        </a:spcBef>
        <a:spcAft>
          <a:spcPct val="0"/>
        </a:spcAft>
        <a:defRPr sz="2200">
          <a:solidFill>
            <a:schemeClr val="tx2"/>
          </a:solidFill>
          <a:latin typeface="Arial" charset="0"/>
        </a:defRPr>
      </a:lvl8pPr>
      <a:lvl9pPr marL="1828800" algn="l" rtl="0" fontAlgn="base">
        <a:spcBef>
          <a:spcPct val="0"/>
        </a:spcBef>
        <a:spcAft>
          <a:spcPct val="0"/>
        </a:spcAft>
        <a:defRPr sz="2200">
          <a:solidFill>
            <a:schemeClr val="tx2"/>
          </a:solidFill>
          <a:latin typeface="Arial" charset="0"/>
        </a:defRPr>
      </a:lvl9pPr>
    </p:titleStyle>
    <p:bodyStyle>
      <a:lvl1pPr marL="234950" indent="-234950" algn="l" rtl="0" eaLnBrk="0" fontAlgn="base" hangingPunct="0">
        <a:lnSpc>
          <a:spcPct val="100000"/>
        </a:lnSpc>
        <a:spcBef>
          <a:spcPts val="600"/>
        </a:spcBef>
        <a:spcAft>
          <a:spcPts val="600"/>
        </a:spcAft>
        <a:buClr>
          <a:schemeClr val="accent1"/>
        </a:buClr>
        <a:buFont typeface="Arial" charset="0"/>
        <a:buChar char="–"/>
        <a:defRPr>
          <a:solidFill>
            <a:schemeClr val="accent2"/>
          </a:solidFill>
          <a:latin typeface="+mn-lt"/>
          <a:ea typeface="+mn-ea"/>
          <a:cs typeface="+mn-cs"/>
        </a:defRPr>
      </a:lvl1pPr>
      <a:lvl2pPr marL="542925" indent="-180975" algn="l" rtl="0" eaLnBrk="0" fontAlgn="base" hangingPunct="0">
        <a:lnSpc>
          <a:spcPct val="100000"/>
        </a:lnSpc>
        <a:spcBef>
          <a:spcPts val="600"/>
        </a:spcBef>
        <a:spcAft>
          <a:spcPts val="600"/>
        </a:spcAft>
        <a:buClr>
          <a:schemeClr val="accent1"/>
        </a:buClr>
        <a:buChar char="•"/>
        <a:defRPr sz="1800">
          <a:solidFill>
            <a:schemeClr val="accent2"/>
          </a:solidFill>
          <a:latin typeface="+mn-lt"/>
        </a:defRPr>
      </a:lvl2pPr>
      <a:lvl3pPr marL="925513" indent="-257175" algn="l" rtl="0" eaLnBrk="0" fontAlgn="base" hangingPunct="0">
        <a:lnSpc>
          <a:spcPct val="100000"/>
        </a:lnSpc>
        <a:spcBef>
          <a:spcPts val="600"/>
        </a:spcBef>
        <a:spcAft>
          <a:spcPts val="600"/>
        </a:spcAft>
        <a:buClr>
          <a:schemeClr val="accent1"/>
        </a:buClr>
        <a:buFont typeface="Arial" charset="0"/>
        <a:buChar char="–"/>
        <a:defRPr sz="1600">
          <a:solidFill>
            <a:schemeClr val="accent2"/>
          </a:solidFill>
          <a:latin typeface="+mn-lt"/>
        </a:defRPr>
      </a:lvl3pPr>
      <a:lvl4pPr marL="1182688" indent="-255588" algn="l" rtl="0" eaLnBrk="0" fontAlgn="base" hangingPunct="0">
        <a:lnSpc>
          <a:spcPct val="100000"/>
        </a:lnSpc>
        <a:spcBef>
          <a:spcPts val="600"/>
        </a:spcBef>
        <a:spcAft>
          <a:spcPts val="600"/>
        </a:spcAft>
        <a:buClr>
          <a:schemeClr val="accent1"/>
        </a:buClr>
        <a:buFont typeface="Arial" charset="0"/>
        <a:buChar char="–"/>
        <a:defRPr sz="1600">
          <a:solidFill>
            <a:schemeClr val="accent2"/>
          </a:solidFill>
          <a:latin typeface="+mn-lt"/>
        </a:defRPr>
      </a:lvl4pPr>
      <a:lvl5pPr marL="1441450" indent="-257175" algn="l" rtl="0" eaLnBrk="0" fontAlgn="base" hangingPunct="0">
        <a:lnSpc>
          <a:spcPct val="100000"/>
        </a:lnSpc>
        <a:spcBef>
          <a:spcPts val="600"/>
        </a:spcBef>
        <a:spcAft>
          <a:spcPts val="600"/>
        </a:spcAft>
        <a:buClr>
          <a:schemeClr val="accent1"/>
        </a:buClr>
        <a:buFont typeface="Arial" charset="0"/>
        <a:buChar char="–"/>
        <a:defRPr sz="1400">
          <a:solidFill>
            <a:schemeClr val="accent2"/>
          </a:solidFill>
          <a:latin typeface="+mn-lt"/>
        </a:defRPr>
      </a:lvl5pPr>
      <a:lvl6pPr marL="1898650" indent="-257175" algn="l" rtl="0" fontAlgn="base">
        <a:lnSpc>
          <a:spcPts val="1000"/>
        </a:lnSpc>
        <a:spcBef>
          <a:spcPct val="0"/>
        </a:spcBef>
        <a:spcAft>
          <a:spcPts val="900"/>
        </a:spcAft>
        <a:buClr>
          <a:schemeClr val="accent1"/>
        </a:buClr>
        <a:buFont typeface="Arial" charset="0"/>
        <a:buChar char="–"/>
        <a:defRPr sz="800">
          <a:solidFill>
            <a:schemeClr val="accent2"/>
          </a:solidFill>
          <a:latin typeface="+mn-lt"/>
        </a:defRPr>
      </a:lvl6pPr>
      <a:lvl7pPr marL="2355850" indent="-257175" algn="l" rtl="0" fontAlgn="base">
        <a:lnSpc>
          <a:spcPts val="1000"/>
        </a:lnSpc>
        <a:spcBef>
          <a:spcPct val="0"/>
        </a:spcBef>
        <a:spcAft>
          <a:spcPts val="900"/>
        </a:spcAft>
        <a:buClr>
          <a:schemeClr val="accent1"/>
        </a:buClr>
        <a:buFont typeface="Arial" charset="0"/>
        <a:buChar char="–"/>
        <a:defRPr sz="800">
          <a:solidFill>
            <a:schemeClr val="accent2"/>
          </a:solidFill>
          <a:latin typeface="+mn-lt"/>
        </a:defRPr>
      </a:lvl7pPr>
      <a:lvl8pPr marL="2813050" indent="-257175" algn="l" rtl="0" fontAlgn="base">
        <a:lnSpc>
          <a:spcPts val="1000"/>
        </a:lnSpc>
        <a:spcBef>
          <a:spcPct val="0"/>
        </a:spcBef>
        <a:spcAft>
          <a:spcPts val="900"/>
        </a:spcAft>
        <a:buClr>
          <a:schemeClr val="accent1"/>
        </a:buClr>
        <a:buFont typeface="Arial" charset="0"/>
        <a:buChar char="–"/>
        <a:defRPr sz="800">
          <a:solidFill>
            <a:schemeClr val="accent2"/>
          </a:solidFill>
          <a:latin typeface="+mn-lt"/>
        </a:defRPr>
      </a:lvl8pPr>
      <a:lvl9pPr marL="3270250" indent="-257175" algn="l" rtl="0" fontAlgn="base">
        <a:lnSpc>
          <a:spcPts val="1000"/>
        </a:lnSpc>
        <a:spcBef>
          <a:spcPct val="0"/>
        </a:spcBef>
        <a:spcAft>
          <a:spcPts val="900"/>
        </a:spcAft>
        <a:buClr>
          <a:schemeClr val="accent1"/>
        </a:buClr>
        <a:buFont typeface="Arial" charset="0"/>
        <a:buChar char="–"/>
        <a:defRPr sz="8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www.gettyimages.cn/index/showmid/photoid/3220202.html"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ctrTitle"/>
          </p:nvPr>
        </p:nvSpPr>
        <p:spPr/>
        <p:txBody>
          <a:bodyPr/>
          <a:lstStyle/>
          <a:p>
            <a:r>
              <a:rPr lang="en-US" altLang="zh-CN" sz="2600" dirty="0" smtClean="0">
                <a:ea typeface="宋体" pitchFamily="2" charset="-122"/>
              </a:rPr>
              <a:t>Kantar Health – </a:t>
            </a:r>
            <a:r>
              <a:rPr lang="zh-CN" altLang="en-US" sz="2600" dirty="0" smtClean="0">
                <a:latin typeface="黑体" pitchFamily="2" charset="-122"/>
                <a:ea typeface="黑体" pitchFamily="2" charset="-122"/>
              </a:rPr>
              <a:t>全球领先的市场调研和咨询机构</a:t>
            </a:r>
            <a:endParaRPr lang="en-US" altLang="zh-CN" sz="2600" dirty="0" smtClean="0">
              <a:latin typeface="黑体" pitchFamily="2" charset="-122"/>
              <a:ea typeface="黑体" pitchFamily="2" charset="-122"/>
            </a:endParaRPr>
          </a:p>
        </p:txBody>
      </p:sp>
      <p:sp>
        <p:nvSpPr>
          <p:cNvPr id="5122" name="Rectangle 10"/>
          <p:cNvSpPr>
            <a:spLocks noGrp="1" noChangeArrowheads="1"/>
          </p:cNvSpPr>
          <p:nvPr>
            <p:ph type="dt" sz="half" idx="10"/>
          </p:nvPr>
        </p:nvSpPr>
        <p:spPr>
          <a:noFill/>
        </p:spPr>
        <p:txBody>
          <a:bodyPr/>
          <a:lstStyle/>
          <a:p>
            <a:r>
              <a:rPr lang="en-US" altLang="zh-CN" dirty="0" smtClean="0"/>
              <a:t>2011</a:t>
            </a:r>
            <a:r>
              <a:rPr lang="zh-CN" altLang="en-US" dirty="0" smtClean="0"/>
              <a:t>年</a:t>
            </a:r>
            <a:r>
              <a:rPr lang="en-US" altLang="zh-CN" dirty="0" smtClean="0"/>
              <a:t>6</a:t>
            </a:r>
            <a:r>
              <a:rPr lang="zh-CN" altLang="en-US" dirty="0" smtClean="0"/>
              <a:t>月</a:t>
            </a:r>
            <a:r>
              <a:rPr lang="en-US" altLang="zh-CN" dirty="0" smtClean="0"/>
              <a:t>24</a:t>
            </a:r>
            <a:r>
              <a:rPr lang="zh-CN" altLang="en-US" dirty="0" smtClean="0"/>
              <a:t>日</a:t>
            </a:r>
            <a:endParaRPr lang="en-US" altLang="zh-CN"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9" name="Rectangle 26"/>
          <p:cNvSpPr>
            <a:spLocks noGrp="1" noChangeArrowheads="1"/>
          </p:cNvSpPr>
          <p:nvPr>
            <p:ph type="title"/>
          </p:nvPr>
        </p:nvSpPr>
        <p:spPr bwMode="gray">
          <a:noFill/>
        </p:spPr>
        <p:txBody>
          <a:bodyPr/>
          <a:lstStyle/>
          <a:p>
            <a:r>
              <a:rPr lang="en-US" altLang="zh-CN" dirty="0" err="1" smtClean="0"/>
              <a:t>CancerMPact</a:t>
            </a:r>
            <a:r>
              <a:rPr lang="en-US" altLang="zh-CN" dirty="0" smtClean="0"/>
              <a:t> </a:t>
            </a:r>
            <a:r>
              <a:rPr lang="zh-CN" altLang="en-US" dirty="0" smtClean="0"/>
              <a:t>中国</a:t>
            </a:r>
            <a:r>
              <a:rPr lang="en-US" altLang="zh-CN" dirty="0" smtClean="0"/>
              <a:t> – </a:t>
            </a:r>
            <a:r>
              <a:rPr lang="zh-CN" altLang="en-US" dirty="0" smtClean="0"/>
              <a:t>联合研究和报告中国最常见的</a:t>
            </a:r>
            <a:r>
              <a:rPr lang="en-US" altLang="zh-CN" dirty="0" smtClean="0"/>
              <a:t>13</a:t>
            </a:r>
            <a:r>
              <a:rPr lang="zh-CN" altLang="en-US" dirty="0" smtClean="0"/>
              <a:t>种癌症适应症</a:t>
            </a:r>
            <a:endParaRPr lang="en-US" altLang="zh-CN" dirty="0">
              <a:solidFill>
                <a:srgbClr val="F03C42"/>
              </a:solidFill>
            </a:endParaRPr>
          </a:p>
        </p:txBody>
      </p:sp>
      <p:sp>
        <p:nvSpPr>
          <p:cNvPr id="828420" name="Rectangle 4"/>
          <p:cNvSpPr>
            <a:spLocks noGrp="1" noChangeArrowheads="1"/>
          </p:cNvSpPr>
          <p:nvPr>
            <p:ph sz="quarter" idx="12"/>
          </p:nvPr>
        </p:nvSpPr>
        <p:spPr>
          <a:xfrm>
            <a:off x="432000" y="1302031"/>
            <a:ext cx="4068000" cy="4680094"/>
          </a:xfrm>
        </p:spPr>
        <p:txBody>
          <a:bodyPr/>
          <a:lstStyle/>
          <a:p>
            <a:r>
              <a:rPr lang="zh-CN" altLang="en-US" dirty="0" smtClean="0"/>
              <a:t>急性骨髓性白血病</a:t>
            </a:r>
            <a:endParaRPr lang="en-US" altLang="zh-CN" dirty="0" smtClean="0"/>
          </a:p>
          <a:p>
            <a:r>
              <a:rPr lang="zh-CN" altLang="en-US" dirty="0" smtClean="0">
                <a:latin typeface="Arial" pitchFamily="34" charset="0"/>
              </a:rPr>
              <a:t>乳腺癌</a:t>
            </a:r>
            <a:endParaRPr lang="en-US" altLang="zh-CN" dirty="0" smtClean="0">
              <a:latin typeface="Arial" pitchFamily="34" charset="0"/>
            </a:endParaRPr>
          </a:p>
          <a:p>
            <a:r>
              <a:rPr lang="zh-CN" altLang="en-US" dirty="0" smtClean="0">
                <a:latin typeface="Arial" pitchFamily="34" charset="0"/>
              </a:rPr>
              <a:t>结肠癌</a:t>
            </a:r>
            <a:endParaRPr lang="en-US" altLang="zh-CN" dirty="0" smtClean="0">
              <a:latin typeface="Arial" pitchFamily="34" charset="0"/>
            </a:endParaRPr>
          </a:p>
          <a:p>
            <a:r>
              <a:rPr lang="zh-CN" altLang="en-US" dirty="0" smtClean="0">
                <a:latin typeface="Arial" pitchFamily="34" charset="0"/>
              </a:rPr>
              <a:t>食管癌</a:t>
            </a:r>
            <a:endParaRPr lang="en-US" altLang="zh-CN" dirty="0" smtClean="0">
              <a:latin typeface="Arial" pitchFamily="34" charset="0"/>
            </a:endParaRPr>
          </a:p>
          <a:p>
            <a:r>
              <a:rPr lang="zh-CN" altLang="en-US" dirty="0" smtClean="0">
                <a:latin typeface="Arial" pitchFamily="34" charset="0"/>
              </a:rPr>
              <a:t>胃癌</a:t>
            </a:r>
            <a:endParaRPr lang="en-US" altLang="zh-CN" dirty="0" smtClean="0">
              <a:latin typeface="Arial" pitchFamily="34" charset="0"/>
            </a:endParaRPr>
          </a:p>
          <a:p>
            <a:r>
              <a:rPr lang="zh-CN" altLang="en-US" dirty="0" smtClean="0">
                <a:latin typeface="Arial" pitchFamily="34" charset="0"/>
              </a:rPr>
              <a:t>头颈部肿瘤</a:t>
            </a:r>
            <a:endParaRPr lang="en-US" altLang="zh-CN" dirty="0" smtClean="0">
              <a:latin typeface="Arial" pitchFamily="34" charset="0"/>
            </a:endParaRPr>
          </a:p>
          <a:p>
            <a:r>
              <a:rPr lang="zh-CN" altLang="en-US" dirty="0" smtClean="0">
                <a:latin typeface="Arial" pitchFamily="34" charset="0"/>
              </a:rPr>
              <a:t>肝细胞癌</a:t>
            </a:r>
            <a:endParaRPr lang="en-US" altLang="zh-CN" dirty="0" smtClean="0">
              <a:latin typeface="Arial" pitchFamily="34" charset="0"/>
            </a:endParaRPr>
          </a:p>
        </p:txBody>
      </p:sp>
      <p:sp>
        <p:nvSpPr>
          <p:cNvPr id="6" name="内容占位符 5"/>
          <p:cNvSpPr>
            <a:spLocks noGrp="1"/>
          </p:cNvSpPr>
          <p:nvPr>
            <p:ph sz="quarter" idx="13"/>
          </p:nvPr>
        </p:nvSpPr>
        <p:spPr>
          <a:xfrm>
            <a:off x="4688705" y="1302032"/>
            <a:ext cx="4068000" cy="4680094"/>
          </a:xfrm>
        </p:spPr>
        <p:txBody>
          <a:bodyPr/>
          <a:lstStyle/>
          <a:p>
            <a:r>
              <a:rPr lang="zh-CN" altLang="en-US" dirty="0" smtClean="0">
                <a:latin typeface="Arial" pitchFamily="34" charset="0"/>
              </a:rPr>
              <a:t>非霍奇金淋巴癌</a:t>
            </a:r>
            <a:endParaRPr lang="en-US" altLang="zh-CN" dirty="0" smtClean="0">
              <a:latin typeface="Arial" pitchFamily="34" charset="0"/>
            </a:endParaRPr>
          </a:p>
          <a:p>
            <a:r>
              <a:rPr lang="zh-CN" altLang="en-US" dirty="0" smtClean="0">
                <a:latin typeface="Arial" pitchFamily="34" charset="0"/>
              </a:rPr>
              <a:t>非小细胞肺癌</a:t>
            </a:r>
            <a:endParaRPr lang="en-US" altLang="zh-CN" dirty="0" smtClean="0">
              <a:latin typeface="Arial" pitchFamily="34" charset="0"/>
            </a:endParaRPr>
          </a:p>
          <a:p>
            <a:r>
              <a:rPr lang="zh-CN" altLang="en-US" dirty="0" smtClean="0">
                <a:latin typeface="Arial" pitchFamily="34" charset="0"/>
              </a:rPr>
              <a:t>卵巢癌</a:t>
            </a:r>
            <a:endParaRPr lang="en-US" altLang="zh-CN" dirty="0" smtClean="0">
              <a:latin typeface="Arial" pitchFamily="34" charset="0"/>
            </a:endParaRPr>
          </a:p>
          <a:p>
            <a:r>
              <a:rPr lang="zh-CN" altLang="en-US" dirty="0" smtClean="0">
                <a:latin typeface="Arial" pitchFamily="34" charset="0"/>
              </a:rPr>
              <a:t>胰腺癌</a:t>
            </a:r>
            <a:endParaRPr lang="en-US" altLang="zh-CN" dirty="0" smtClean="0">
              <a:latin typeface="Arial" pitchFamily="34" charset="0"/>
            </a:endParaRPr>
          </a:p>
          <a:p>
            <a:r>
              <a:rPr lang="zh-CN" altLang="en-US" dirty="0" smtClean="0">
                <a:latin typeface="Arial" pitchFamily="34" charset="0"/>
              </a:rPr>
              <a:t>前列腺癌</a:t>
            </a:r>
            <a:endParaRPr lang="en-US" altLang="zh-CN" dirty="0" smtClean="0">
              <a:latin typeface="Arial" pitchFamily="34" charset="0"/>
            </a:endParaRPr>
          </a:p>
          <a:p>
            <a:r>
              <a:rPr lang="zh-CN" altLang="en-US" dirty="0" smtClean="0">
                <a:latin typeface="Arial" pitchFamily="34" charset="0"/>
              </a:rPr>
              <a:t>直肠癌</a:t>
            </a:r>
            <a:endParaRPr lang="en-US" altLang="zh-CN" dirty="0" smtClean="0">
              <a:latin typeface="Arial" pitchFamily="34" charset="0"/>
            </a:endParaRPr>
          </a:p>
        </p:txBody>
      </p:sp>
      <p:sp>
        <p:nvSpPr>
          <p:cNvPr id="7" name="Text Box 15"/>
          <p:cNvSpPr txBox="1">
            <a:spLocks noChangeArrowheads="1"/>
          </p:cNvSpPr>
          <p:nvPr/>
        </p:nvSpPr>
        <p:spPr bwMode="auto">
          <a:xfrm>
            <a:off x="6946900" y="0"/>
            <a:ext cx="2197100" cy="380480"/>
          </a:xfrm>
          <a:prstGeom prst="rect">
            <a:avLst/>
          </a:prstGeom>
          <a:solidFill>
            <a:schemeClr val="bg2">
              <a:alpha val="53999"/>
            </a:schemeClr>
          </a:solidFill>
          <a:ln w="9525">
            <a:noFill/>
            <a:miter lim="800000"/>
            <a:headEnd/>
            <a:tailEnd/>
          </a:ln>
          <a:effectLst/>
        </p:spPr>
        <p:txBody>
          <a:bodyPr wrap="square" lIns="36000" tIns="36000" rIns="36000" bIns="36000">
            <a:spAutoFit/>
          </a:bodyPr>
          <a:lstStyle/>
          <a:p>
            <a:pPr algn="ctr">
              <a:lnSpc>
                <a:spcPct val="100000"/>
              </a:lnSpc>
              <a:spcBef>
                <a:spcPts val="0"/>
              </a:spcBef>
              <a:spcAft>
                <a:spcPts val="0"/>
              </a:spcAft>
            </a:pPr>
            <a:r>
              <a:rPr lang="en-US" altLang="zh-CN" sz="2000" dirty="0" smtClean="0">
                <a:latin typeface="Arial" pitchFamily="34" charset="0"/>
              </a:rPr>
              <a:t>CancerMPact</a:t>
            </a:r>
            <a:endParaRPr lang="en-US" altLang="zh-CN" sz="2000" dirty="0">
              <a:sym typeface="Symbol" pitchFamily="18" charset="2"/>
            </a:endParaRPr>
          </a:p>
        </p:txBody>
      </p:sp>
      <p:sp>
        <p:nvSpPr>
          <p:cNvPr id="8"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10</a:t>
            </a:fld>
            <a:endParaRPr lang="en-US" altLang="zh-CN"/>
          </a:p>
        </p:txBody>
      </p:sp>
      <p:sp>
        <p:nvSpPr>
          <p:cNvPr id="9"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r>
              <a:rPr lang="en-US" altLang="zh-CN" dirty="0" err="1" smtClean="0"/>
              <a:t>Epi</a:t>
            </a:r>
            <a:r>
              <a:rPr lang="en-US" altLang="zh-CN" dirty="0" smtClean="0"/>
              <a:t> </a:t>
            </a:r>
            <a:r>
              <a:rPr lang="zh-CN" altLang="en-US" dirty="0" smtClean="0"/>
              <a:t>数据库主要提供中国和其他国家的</a:t>
            </a:r>
            <a:r>
              <a:rPr lang="en-US" altLang="zh-CN" dirty="0" smtClean="0"/>
              <a:t>80</a:t>
            </a:r>
            <a:r>
              <a:rPr lang="zh-CN" altLang="en-US" dirty="0" smtClean="0"/>
              <a:t>多种疾病发生率和相关的流行病学数据，同时提供直至</a:t>
            </a:r>
            <a:r>
              <a:rPr lang="en-US" altLang="zh-CN" dirty="0" smtClean="0"/>
              <a:t>2030</a:t>
            </a:r>
            <a:r>
              <a:rPr lang="zh-CN" altLang="en-US" dirty="0" smtClean="0"/>
              <a:t>年的未来趋势预测</a:t>
            </a:r>
            <a:endParaRPr lang="en-US" altLang="zh-CN" dirty="0"/>
          </a:p>
        </p:txBody>
      </p:sp>
      <p:pic>
        <p:nvPicPr>
          <p:cNvPr id="799748" name="Picture 4"/>
          <p:cNvPicPr>
            <a:picLocks noChangeAspect="1" noChangeArrowheads="1"/>
          </p:cNvPicPr>
          <p:nvPr/>
        </p:nvPicPr>
        <p:blipFill>
          <a:blip r:embed="rId2" cstate="print"/>
          <a:srcRect/>
          <a:stretch>
            <a:fillRect/>
          </a:stretch>
        </p:blipFill>
        <p:spPr bwMode="auto">
          <a:xfrm>
            <a:off x="315913" y="1152899"/>
            <a:ext cx="8512175" cy="4893059"/>
          </a:xfrm>
          <a:prstGeom prst="rect">
            <a:avLst/>
          </a:prstGeom>
          <a:noFill/>
          <a:ln w="9525">
            <a:noFill/>
            <a:miter lim="800000"/>
            <a:headEnd/>
            <a:tailEnd/>
          </a:ln>
          <a:effectLst/>
        </p:spPr>
      </p:pic>
      <p:sp>
        <p:nvSpPr>
          <p:cNvPr id="5" name="Text Box 15"/>
          <p:cNvSpPr txBox="1">
            <a:spLocks noChangeArrowheads="1"/>
          </p:cNvSpPr>
          <p:nvPr/>
        </p:nvSpPr>
        <p:spPr bwMode="auto">
          <a:xfrm>
            <a:off x="6946900" y="0"/>
            <a:ext cx="2197100" cy="380480"/>
          </a:xfrm>
          <a:prstGeom prst="rect">
            <a:avLst/>
          </a:prstGeom>
          <a:solidFill>
            <a:schemeClr val="bg2">
              <a:alpha val="53999"/>
            </a:schemeClr>
          </a:solidFill>
          <a:ln w="9525">
            <a:noFill/>
            <a:miter lim="800000"/>
            <a:headEnd/>
            <a:tailEnd/>
          </a:ln>
          <a:effectLst/>
        </p:spPr>
        <p:txBody>
          <a:bodyPr wrap="square" lIns="36000" tIns="36000" rIns="36000" bIns="36000">
            <a:spAutoFit/>
          </a:bodyPr>
          <a:lstStyle/>
          <a:p>
            <a:pPr algn="ctr">
              <a:lnSpc>
                <a:spcPct val="100000"/>
              </a:lnSpc>
              <a:spcBef>
                <a:spcPts val="0"/>
              </a:spcBef>
              <a:spcAft>
                <a:spcPts val="0"/>
              </a:spcAft>
            </a:pPr>
            <a:r>
              <a:rPr lang="en-US" altLang="zh-CN" sz="2000" dirty="0" smtClean="0">
                <a:latin typeface="Arial" pitchFamily="34" charset="0"/>
              </a:rPr>
              <a:t>Epi Database</a:t>
            </a:r>
            <a:endParaRPr lang="en-US" altLang="zh-CN" sz="2000" dirty="0">
              <a:sym typeface="Symbol" pitchFamily="18" charset="2"/>
            </a:endParaRPr>
          </a:p>
        </p:txBody>
      </p:sp>
      <p:sp>
        <p:nvSpPr>
          <p:cNvPr id="6"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11</a:t>
            </a:fld>
            <a:endParaRPr lang="en-US" altLang="zh-CN"/>
          </a:p>
        </p:txBody>
      </p:sp>
      <p:sp>
        <p:nvSpPr>
          <p:cNvPr id="7"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3906" name="Rectangle 3"/>
          <p:cNvSpPr>
            <a:spLocks noGrp="1" noChangeArrowheads="1"/>
          </p:cNvSpPr>
          <p:nvPr>
            <p:ph type="title"/>
          </p:nvPr>
        </p:nvSpPr>
        <p:spPr/>
        <p:txBody>
          <a:bodyPr/>
          <a:lstStyle/>
          <a:p>
            <a:r>
              <a:rPr lang="en-US" altLang="zh-CN" dirty="0"/>
              <a:t>NHWS </a:t>
            </a:r>
            <a:r>
              <a:rPr lang="zh-CN" altLang="en-US" dirty="0" smtClean="0"/>
              <a:t>数据库，</a:t>
            </a:r>
            <a:r>
              <a:rPr lang="en-US" altLang="zh-CN" dirty="0" smtClean="0"/>
              <a:t> </a:t>
            </a:r>
            <a:r>
              <a:rPr lang="zh-CN" altLang="en-US" dirty="0" smtClean="0"/>
              <a:t>最大的具有统计学依据的、涵盖医生自填和病人病历卡收集的综合数据库</a:t>
            </a:r>
            <a:endParaRPr lang="en-US" altLang="zh-CN" dirty="0"/>
          </a:p>
        </p:txBody>
      </p:sp>
      <p:sp>
        <p:nvSpPr>
          <p:cNvPr id="763908" name="Rectangle 7"/>
          <p:cNvSpPr>
            <a:spLocks noChangeArrowheads="1"/>
          </p:cNvSpPr>
          <p:nvPr/>
        </p:nvSpPr>
        <p:spPr bwMode="auto">
          <a:xfrm>
            <a:off x="5003800" y="1213100"/>
            <a:ext cx="3822700" cy="368300"/>
          </a:xfrm>
          <a:prstGeom prst="rect">
            <a:avLst/>
          </a:prstGeom>
          <a:solidFill>
            <a:schemeClr val="accent2"/>
          </a:solidFill>
          <a:ln w="9525">
            <a:solidFill>
              <a:schemeClr val="tx1"/>
            </a:solidFill>
            <a:miter lim="800000"/>
            <a:headEnd/>
            <a:tailEnd/>
          </a:ln>
        </p:spPr>
        <p:txBody>
          <a:bodyPr wrap="none" anchor="ctr"/>
          <a:lstStyle/>
          <a:p>
            <a:r>
              <a:rPr lang="zh-CN" altLang="en-US" dirty="0" smtClean="0">
                <a:solidFill>
                  <a:schemeClr val="bg1"/>
                </a:solidFill>
                <a:latin typeface="Arial" pitchFamily="34" charset="0"/>
              </a:rPr>
              <a:t>方法</a:t>
            </a:r>
            <a:endParaRPr lang="en-US" altLang="zh-CN" dirty="0">
              <a:solidFill>
                <a:schemeClr val="bg1"/>
              </a:solidFill>
              <a:latin typeface="Arial" pitchFamily="34" charset="0"/>
            </a:endParaRPr>
          </a:p>
        </p:txBody>
      </p:sp>
      <p:sp>
        <p:nvSpPr>
          <p:cNvPr id="763909" name="Rectangle 8"/>
          <p:cNvSpPr>
            <a:spLocks noChangeArrowheads="1"/>
          </p:cNvSpPr>
          <p:nvPr/>
        </p:nvSpPr>
        <p:spPr bwMode="auto">
          <a:xfrm>
            <a:off x="431800" y="1187700"/>
            <a:ext cx="3748088" cy="368300"/>
          </a:xfrm>
          <a:prstGeom prst="rect">
            <a:avLst/>
          </a:prstGeom>
          <a:solidFill>
            <a:srgbClr val="003366">
              <a:alpha val="85097"/>
            </a:srgbClr>
          </a:solidFill>
          <a:ln w="9525">
            <a:solidFill>
              <a:schemeClr val="tx1"/>
            </a:solidFill>
            <a:miter lim="800000"/>
            <a:headEnd/>
            <a:tailEnd/>
          </a:ln>
        </p:spPr>
        <p:txBody>
          <a:bodyPr wrap="none" anchor="ctr"/>
          <a:lstStyle/>
          <a:p>
            <a:r>
              <a:rPr lang="zh-CN" altLang="en-US" dirty="0" smtClean="0">
                <a:solidFill>
                  <a:schemeClr val="bg1"/>
                </a:solidFill>
                <a:latin typeface="Arial" pitchFamily="34" charset="0"/>
              </a:rPr>
              <a:t>调研设计</a:t>
            </a:r>
            <a:endParaRPr lang="en-US" altLang="zh-CN" dirty="0">
              <a:solidFill>
                <a:schemeClr val="bg1"/>
              </a:solidFill>
              <a:latin typeface="Arial" pitchFamily="34" charset="0"/>
            </a:endParaRPr>
          </a:p>
        </p:txBody>
      </p:sp>
      <p:sp>
        <p:nvSpPr>
          <p:cNvPr id="763910" name="Rectangle 9"/>
          <p:cNvSpPr>
            <a:spLocks noChangeArrowheads="1"/>
          </p:cNvSpPr>
          <p:nvPr/>
        </p:nvSpPr>
        <p:spPr bwMode="auto">
          <a:xfrm>
            <a:off x="5003800" y="1605975"/>
            <a:ext cx="3822700" cy="4000500"/>
          </a:xfrm>
          <a:prstGeom prst="rect">
            <a:avLst/>
          </a:prstGeom>
          <a:solidFill>
            <a:schemeClr val="accent2">
              <a:alpha val="12941"/>
            </a:schemeClr>
          </a:solidFill>
          <a:ln w="9525">
            <a:noFill/>
            <a:miter lim="800000"/>
            <a:headEnd/>
            <a:tailEnd/>
          </a:ln>
        </p:spPr>
        <p:txBody>
          <a:bodyPr lIns="0" tIns="0" rIns="0" bIns="0" anchor="ctr"/>
          <a:lstStyle/>
          <a:p>
            <a:pPr marL="228600" indent="-228600" algn="l" eaLnBrk="0" hangingPunct="0">
              <a:lnSpc>
                <a:spcPct val="100000"/>
              </a:lnSpc>
              <a:spcBef>
                <a:spcPts val="0"/>
              </a:spcBef>
              <a:buClr>
                <a:schemeClr val="accent1"/>
              </a:buClr>
              <a:buFont typeface="Arial" pitchFamily="34" charset="0"/>
              <a:buChar char="–"/>
            </a:pPr>
            <a:r>
              <a:rPr lang="zh-CN" altLang="en-US" sz="1600" dirty="0" smtClean="0">
                <a:solidFill>
                  <a:schemeClr val="tx2">
                    <a:lumMod val="95000"/>
                    <a:lumOff val="5000"/>
                  </a:schemeClr>
                </a:solidFill>
                <a:latin typeface="Arial" pitchFamily="34" charset="0"/>
              </a:rPr>
              <a:t>自</a:t>
            </a:r>
            <a:r>
              <a:rPr lang="en-US" altLang="zh-CN" sz="1600" dirty="0" smtClean="0">
                <a:solidFill>
                  <a:schemeClr val="tx2">
                    <a:lumMod val="95000"/>
                    <a:lumOff val="5000"/>
                  </a:schemeClr>
                </a:solidFill>
                <a:latin typeface="Arial" pitchFamily="34" charset="0"/>
              </a:rPr>
              <a:t>1998</a:t>
            </a:r>
            <a:r>
              <a:rPr lang="zh-CN" altLang="en-US" sz="1600" dirty="0" smtClean="0">
                <a:solidFill>
                  <a:schemeClr val="tx2">
                    <a:lumMod val="95000"/>
                    <a:lumOff val="5000"/>
                  </a:schemeClr>
                </a:solidFill>
                <a:latin typeface="Arial" pitchFamily="34" charset="0"/>
              </a:rPr>
              <a:t>年开始在美国，</a:t>
            </a:r>
            <a:r>
              <a:rPr lang="en-US" altLang="zh-CN" sz="1600" dirty="0" smtClean="0">
                <a:solidFill>
                  <a:schemeClr val="tx2">
                    <a:lumMod val="95000"/>
                    <a:lumOff val="5000"/>
                  </a:schemeClr>
                </a:solidFill>
                <a:latin typeface="Arial" pitchFamily="34" charset="0"/>
              </a:rPr>
              <a:t>2000</a:t>
            </a:r>
            <a:r>
              <a:rPr lang="zh-CN" altLang="en-US" sz="1600" dirty="0" smtClean="0">
                <a:solidFill>
                  <a:schemeClr val="tx2">
                    <a:lumMod val="95000"/>
                    <a:lumOff val="5000"/>
                  </a:schemeClr>
                </a:solidFill>
                <a:latin typeface="Arial" pitchFamily="34" charset="0"/>
              </a:rPr>
              <a:t>年起在欧洲，</a:t>
            </a:r>
            <a:r>
              <a:rPr lang="en-US" altLang="zh-CN" sz="1600" dirty="0" smtClean="0">
                <a:solidFill>
                  <a:schemeClr val="tx2">
                    <a:lumMod val="95000"/>
                    <a:lumOff val="5000"/>
                  </a:schemeClr>
                </a:solidFill>
                <a:latin typeface="Arial" pitchFamily="34" charset="0"/>
              </a:rPr>
              <a:t>2008</a:t>
            </a:r>
            <a:r>
              <a:rPr lang="zh-CN" altLang="en-US" sz="1600" dirty="0" smtClean="0">
                <a:solidFill>
                  <a:schemeClr val="tx2">
                    <a:lumMod val="95000"/>
                    <a:lumOff val="5000"/>
                  </a:schemeClr>
                </a:solidFill>
                <a:latin typeface="Arial" pitchFamily="34" charset="0"/>
              </a:rPr>
              <a:t>年起在日本，</a:t>
            </a:r>
            <a:r>
              <a:rPr lang="en-US" altLang="zh-CN" sz="1600" dirty="0" smtClean="0">
                <a:solidFill>
                  <a:schemeClr val="accent1"/>
                </a:solidFill>
                <a:latin typeface="Arial" pitchFamily="34" charset="0"/>
              </a:rPr>
              <a:t>2009</a:t>
            </a:r>
            <a:r>
              <a:rPr lang="zh-CN" altLang="en-US" sz="1600" dirty="0" smtClean="0">
                <a:solidFill>
                  <a:schemeClr val="accent1"/>
                </a:solidFill>
                <a:latin typeface="Arial" pitchFamily="34" charset="0"/>
              </a:rPr>
              <a:t>年开始在中国开始进行</a:t>
            </a:r>
            <a:r>
              <a:rPr lang="zh-CN" altLang="en-US" sz="1600" dirty="0" smtClean="0">
                <a:latin typeface="Arial" pitchFamily="34" charset="0"/>
              </a:rPr>
              <a:t>病历收集</a:t>
            </a:r>
            <a:endParaRPr lang="en-US" altLang="zh-CN" sz="1600" dirty="0">
              <a:solidFill>
                <a:schemeClr val="accent1"/>
              </a:solidFill>
              <a:latin typeface="Arial" pitchFamily="34" charset="0"/>
            </a:endParaRPr>
          </a:p>
          <a:p>
            <a:pPr marL="228600" indent="-228600" algn="l" eaLnBrk="0" hangingPunct="0">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结合中心点和网上招募收集的方法</a:t>
            </a:r>
            <a:endParaRPr lang="en-US" altLang="zh-CN" sz="1600" dirty="0">
              <a:solidFill>
                <a:schemeClr val="tx2"/>
              </a:solidFill>
              <a:latin typeface="Arial" pitchFamily="34" charset="0"/>
            </a:endParaRPr>
          </a:p>
          <a:p>
            <a:pPr marL="228600" indent="-228600" algn="l" eaLnBrk="0" hangingPunct="0">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按照人口统计学的方法进行抽样</a:t>
            </a:r>
            <a:endParaRPr lang="en-US" altLang="zh-CN" sz="1600" dirty="0" smtClean="0">
              <a:solidFill>
                <a:schemeClr val="tx2"/>
              </a:solidFill>
              <a:latin typeface="Arial" pitchFamily="34" charset="0"/>
            </a:endParaRPr>
          </a:p>
          <a:p>
            <a:pPr marL="355600" lvl="1" indent="-177800" algn="l" eaLnBrk="0" hangingPunct="0">
              <a:lnSpc>
                <a:spcPct val="100000"/>
              </a:lnSpc>
              <a:spcBef>
                <a:spcPts val="0"/>
              </a:spcBef>
              <a:buClr>
                <a:schemeClr val="accent1"/>
              </a:buClr>
              <a:buFontTx/>
              <a:buChar char="•"/>
            </a:pPr>
            <a:r>
              <a:rPr lang="en-US" altLang="zh-CN" sz="1600" dirty="0" smtClean="0">
                <a:solidFill>
                  <a:schemeClr val="tx2"/>
                </a:solidFill>
                <a:latin typeface="Arial" pitchFamily="34" charset="0"/>
              </a:rPr>
              <a:t>18</a:t>
            </a:r>
            <a:r>
              <a:rPr lang="zh-CN" altLang="en-US" sz="1600" dirty="0" smtClean="0">
                <a:solidFill>
                  <a:schemeClr val="tx2"/>
                </a:solidFill>
                <a:latin typeface="Arial" pitchFamily="34" charset="0"/>
              </a:rPr>
              <a:t>岁以上的成年人</a:t>
            </a:r>
            <a:endParaRPr lang="en-US" altLang="zh-CN" sz="1600" dirty="0" smtClean="0">
              <a:solidFill>
                <a:schemeClr val="tx2"/>
              </a:solidFill>
              <a:latin typeface="Arial" pitchFamily="34" charset="0"/>
            </a:endParaRPr>
          </a:p>
          <a:p>
            <a:pPr marL="228600" indent="-228600" eaLnBrk="0" hangingPunct="0">
              <a:lnSpc>
                <a:spcPct val="100000"/>
              </a:lnSpc>
              <a:spcBef>
                <a:spcPts val="0"/>
              </a:spcBef>
              <a:buClr>
                <a:schemeClr val="accent1"/>
              </a:buClr>
              <a:buFont typeface="Arial" pitchFamily="34" charset="0"/>
              <a:buChar char="–"/>
            </a:pPr>
            <a:r>
              <a:rPr lang="zh-CN" altLang="en-US" sz="1600" b="1" dirty="0" smtClean="0">
                <a:latin typeface="Arial" pitchFamily="34" charset="0"/>
              </a:rPr>
              <a:t>中国</a:t>
            </a:r>
            <a:r>
              <a:rPr lang="en-US" altLang="zh-CN" sz="1600" b="1" dirty="0" smtClean="0">
                <a:solidFill>
                  <a:schemeClr val="tx2"/>
                </a:solidFill>
                <a:latin typeface="Arial" pitchFamily="34" charset="0"/>
              </a:rPr>
              <a:t>:</a:t>
            </a:r>
            <a:r>
              <a:rPr lang="zh-CN" altLang="en-US" sz="1600" dirty="0" smtClean="0">
                <a:solidFill>
                  <a:schemeClr val="tx2"/>
                </a:solidFill>
                <a:latin typeface="Arial" pitchFamily="34" charset="0"/>
              </a:rPr>
              <a:t>收集中心地区的某种疾病的老年人群体数据</a:t>
            </a:r>
            <a:endParaRPr lang="en-US" altLang="zh-CN" sz="1600" dirty="0" smtClean="0">
              <a:solidFill>
                <a:schemeClr val="accent1"/>
              </a:solidFill>
              <a:latin typeface="Arial" pitchFamily="34" charset="0"/>
            </a:endParaRPr>
          </a:p>
          <a:p>
            <a:pPr marL="355600" lvl="1" indent="-177800" eaLnBrk="0" hangingPunct="0">
              <a:lnSpc>
                <a:spcPct val="100000"/>
              </a:lnSpc>
              <a:spcBef>
                <a:spcPts val="0"/>
              </a:spcBef>
              <a:buClr>
                <a:schemeClr val="accent1"/>
              </a:buClr>
              <a:buFontTx/>
              <a:buChar char="•"/>
            </a:pPr>
            <a:r>
              <a:rPr lang="en-US" altLang="zh-CN" sz="1600" dirty="0" smtClean="0">
                <a:solidFill>
                  <a:schemeClr val="tx2"/>
                </a:solidFill>
                <a:latin typeface="Arial" pitchFamily="34" charset="0"/>
              </a:rPr>
              <a:t>2009</a:t>
            </a:r>
            <a:r>
              <a:rPr lang="en-US" altLang="zh-CN" sz="1600" dirty="0">
                <a:solidFill>
                  <a:schemeClr val="tx2"/>
                </a:solidFill>
                <a:latin typeface="Arial" pitchFamily="34" charset="0"/>
              </a:rPr>
              <a:t>:  </a:t>
            </a:r>
            <a:r>
              <a:rPr lang="zh-CN" altLang="en-US" sz="1600" dirty="0" smtClean="0">
                <a:solidFill>
                  <a:schemeClr val="tx2"/>
                </a:solidFill>
                <a:latin typeface="Arial" pitchFamily="34" charset="0"/>
              </a:rPr>
              <a:t>该疾病全球的老年人患病人数约为</a:t>
            </a:r>
            <a:r>
              <a:rPr lang="en-US" altLang="zh-CN" sz="1600" dirty="0" smtClean="0">
                <a:solidFill>
                  <a:schemeClr val="tx2"/>
                </a:solidFill>
                <a:latin typeface="Arial" pitchFamily="34" charset="0"/>
              </a:rPr>
              <a:t>161,000+</a:t>
            </a:r>
            <a:endParaRPr lang="en-US" altLang="zh-CN" sz="1600" dirty="0">
              <a:solidFill>
                <a:schemeClr val="tx2"/>
              </a:solidFill>
              <a:latin typeface="Arial" pitchFamily="34" charset="0"/>
            </a:endParaRPr>
          </a:p>
          <a:p>
            <a:pPr marL="534988" lvl="2" indent="-179388" eaLnBrk="0" hangingPunct="0">
              <a:lnSpc>
                <a:spcPct val="100000"/>
              </a:lnSpc>
              <a:spcBef>
                <a:spcPts val="0"/>
              </a:spcBef>
              <a:buClr>
                <a:schemeClr val="accent1"/>
              </a:buClr>
              <a:buFont typeface="Arial" pitchFamily="34" charset="0"/>
              <a:buChar char="–"/>
            </a:pPr>
            <a:r>
              <a:rPr lang="zh-CN" altLang="en-US" sz="1600" b="1" dirty="0" smtClean="0">
                <a:solidFill>
                  <a:schemeClr val="accent1"/>
                </a:solidFill>
                <a:latin typeface="Arial" pitchFamily="34" charset="0"/>
              </a:rPr>
              <a:t>中国：</a:t>
            </a:r>
            <a:r>
              <a:rPr lang="en-US" altLang="zh-CN" sz="1600" b="1" dirty="0" smtClean="0">
                <a:solidFill>
                  <a:schemeClr val="accent1"/>
                </a:solidFill>
                <a:latin typeface="Arial" pitchFamily="34" charset="0"/>
              </a:rPr>
              <a:t> </a:t>
            </a:r>
            <a:r>
              <a:rPr lang="en-US" altLang="zh-CN" sz="1600" b="1" dirty="0">
                <a:solidFill>
                  <a:schemeClr val="accent1"/>
                </a:solidFill>
                <a:latin typeface="Arial" pitchFamily="34" charset="0"/>
              </a:rPr>
              <a:t>13,307</a:t>
            </a:r>
            <a:r>
              <a:rPr lang="en-US" altLang="zh-CN" sz="1600" dirty="0">
                <a:solidFill>
                  <a:schemeClr val="tx2"/>
                </a:solidFill>
                <a:latin typeface="Arial" pitchFamily="34" charset="0"/>
              </a:rPr>
              <a:t> </a:t>
            </a:r>
            <a:r>
              <a:rPr lang="en-US" altLang="zh-CN" sz="1600" dirty="0" smtClean="0">
                <a:solidFill>
                  <a:schemeClr val="tx2"/>
                </a:solidFill>
                <a:latin typeface="Arial" pitchFamily="34" charset="0"/>
              </a:rPr>
              <a:t>(</a:t>
            </a:r>
            <a:r>
              <a:rPr lang="zh-CN" altLang="en-US" sz="1600" dirty="0" smtClean="0">
                <a:solidFill>
                  <a:schemeClr val="tx2"/>
                </a:solidFill>
                <a:latin typeface="Arial" pitchFamily="34" charset="0"/>
              </a:rPr>
              <a:t>代表一线，二线城市人口的样本</a:t>
            </a:r>
            <a:r>
              <a:rPr lang="en-US" altLang="zh-CN" sz="1600" dirty="0" smtClean="0">
                <a:solidFill>
                  <a:schemeClr val="tx2"/>
                </a:solidFill>
                <a:latin typeface="Arial" pitchFamily="34" charset="0"/>
              </a:rPr>
              <a:t>) </a:t>
            </a:r>
            <a:endParaRPr lang="en-US" altLang="zh-CN" sz="1600" dirty="0">
              <a:solidFill>
                <a:schemeClr val="tx2"/>
              </a:solidFill>
              <a:latin typeface="Arial" pitchFamily="34" charset="0"/>
            </a:endParaRPr>
          </a:p>
        </p:txBody>
      </p:sp>
      <p:sp>
        <p:nvSpPr>
          <p:cNvPr id="763912" name="Rectangle 12"/>
          <p:cNvSpPr>
            <a:spLocks noChangeArrowheads="1"/>
          </p:cNvSpPr>
          <p:nvPr/>
        </p:nvSpPr>
        <p:spPr bwMode="auto">
          <a:xfrm>
            <a:off x="444500" y="1568700"/>
            <a:ext cx="3733800" cy="4000500"/>
          </a:xfrm>
          <a:prstGeom prst="rect">
            <a:avLst/>
          </a:prstGeom>
          <a:solidFill>
            <a:srgbClr val="003366">
              <a:alpha val="12941"/>
            </a:srgbClr>
          </a:solidFill>
          <a:ln w="9525">
            <a:noFill/>
            <a:miter lim="800000"/>
            <a:headEnd/>
            <a:tailEnd/>
          </a:ln>
        </p:spPr>
        <p:txBody>
          <a:bodyPr lIns="0" tIns="0" rIns="0" bIns="0" anchor="ctr"/>
          <a:lstStyle/>
          <a:p>
            <a:pPr marL="228600" indent="-228600">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分别来自医生填写和病历抄录的对比数据分析</a:t>
            </a:r>
            <a:endParaRPr lang="en-US" altLang="zh-CN" sz="1600" dirty="0" smtClean="0">
              <a:solidFill>
                <a:schemeClr val="tx2"/>
              </a:solidFill>
              <a:latin typeface="Arial" pitchFamily="34" charset="0"/>
            </a:endParaRPr>
          </a:p>
          <a:p>
            <a:pPr marL="228600" indent="-228600" algn="l">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超过</a:t>
            </a:r>
            <a:r>
              <a:rPr lang="en-US" altLang="zh-CN" sz="1600" dirty="0" smtClean="0">
                <a:solidFill>
                  <a:schemeClr val="tx2"/>
                </a:solidFill>
                <a:latin typeface="Arial" pitchFamily="34" charset="0"/>
              </a:rPr>
              <a:t>140</a:t>
            </a:r>
            <a:r>
              <a:rPr lang="zh-CN" altLang="en-US" sz="1600" dirty="0" smtClean="0">
                <a:solidFill>
                  <a:schemeClr val="tx2"/>
                </a:solidFill>
                <a:latin typeface="Arial" pitchFamily="34" charset="0"/>
              </a:rPr>
              <a:t>多种治疗方法的研究</a:t>
            </a:r>
            <a:endParaRPr lang="en-US" altLang="zh-CN" sz="1600" dirty="0">
              <a:solidFill>
                <a:schemeClr val="tx2"/>
              </a:solidFill>
              <a:latin typeface="Arial" pitchFamily="34" charset="0"/>
            </a:endParaRPr>
          </a:p>
          <a:p>
            <a:pPr marL="228600" indent="-228600" algn="l">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按照统计学规则分析小样本数据从而映射和推测出整个大环境的情况</a:t>
            </a:r>
            <a:endParaRPr lang="en-US" altLang="zh-CN" sz="1600" dirty="0" smtClean="0">
              <a:solidFill>
                <a:schemeClr val="tx2"/>
              </a:solidFill>
              <a:latin typeface="Arial" pitchFamily="34" charset="0"/>
            </a:endParaRPr>
          </a:p>
          <a:p>
            <a:pPr marL="228600" indent="-228600" algn="l">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全方位的观察和理解病人</a:t>
            </a:r>
            <a:endParaRPr lang="en-US" altLang="zh-CN" sz="1600" dirty="0" smtClean="0">
              <a:solidFill>
                <a:schemeClr val="tx2"/>
              </a:solidFill>
              <a:latin typeface="Arial" pitchFamily="34" charset="0"/>
            </a:endParaRPr>
          </a:p>
          <a:p>
            <a:pPr marL="355600" lvl="1" indent="-177800" algn="l">
              <a:lnSpc>
                <a:spcPct val="100000"/>
              </a:lnSpc>
              <a:spcBef>
                <a:spcPts val="0"/>
              </a:spcBef>
              <a:buClr>
                <a:schemeClr val="accent1"/>
              </a:buClr>
              <a:buFontTx/>
              <a:buChar char="•"/>
            </a:pPr>
            <a:r>
              <a:rPr lang="zh-CN" altLang="en-US" sz="1600" dirty="0" smtClean="0">
                <a:solidFill>
                  <a:schemeClr val="tx2"/>
                </a:solidFill>
                <a:latin typeface="Arial" pitchFamily="34" charset="0"/>
              </a:rPr>
              <a:t>疾病发病率</a:t>
            </a:r>
            <a:r>
              <a:rPr lang="en-US" altLang="zh-CN" sz="1600" dirty="0" smtClean="0">
                <a:solidFill>
                  <a:schemeClr val="tx2"/>
                </a:solidFill>
                <a:latin typeface="Arial" pitchFamily="34" charset="0"/>
              </a:rPr>
              <a:t> </a:t>
            </a:r>
            <a:r>
              <a:rPr lang="zh-CN" altLang="en-US" sz="1600" dirty="0" smtClean="0">
                <a:solidFill>
                  <a:schemeClr val="tx2"/>
                </a:solidFill>
                <a:latin typeface="Arial" pitchFamily="34" charset="0"/>
              </a:rPr>
              <a:t>以及病人流向分析</a:t>
            </a:r>
            <a:endParaRPr lang="en-US" altLang="zh-CN" sz="1600" dirty="0">
              <a:solidFill>
                <a:schemeClr val="tx2"/>
              </a:solidFill>
              <a:latin typeface="Arial" pitchFamily="34" charset="0"/>
            </a:endParaRPr>
          </a:p>
          <a:p>
            <a:pPr marL="534988" lvl="2" indent="-179388" algn="l">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疾病发病率</a:t>
            </a:r>
            <a:r>
              <a:rPr lang="en-US" altLang="zh-CN" sz="1600" dirty="0" smtClean="0">
                <a:solidFill>
                  <a:schemeClr val="tx2"/>
                </a:solidFill>
                <a:latin typeface="Arial" pitchFamily="34" charset="0"/>
              </a:rPr>
              <a:t>     </a:t>
            </a:r>
            <a:r>
              <a:rPr lang="zh-CN" altLang="en-US" sz="1600" dirty="0" smtClean="0">
                <a:solidFill>
                  <a:schemeClr val="tx2"/>
                </a:solidFill>
                <a:latin typeface="Arial" pitchFamily="34" charset="0"/>
              </a:rPr>
              <a:t>诊断率</a:t>
            </a:r>
            <a:r>
              <a:rPr lang="en-US" altLang="zh-CN" sz="1600" dirty="0" smtClean="0">
                <a:solidFill>
                  <a:schemeClr val="tx2"/>
                </a:solidFill>
                <a:latin typeface="Arial" pitchFamily="34" charset="0"/>
              </a:rPr>
              <a:t>     </a:t>
            </a:r>
            <a:r>
              <a:rPr lang="zh-CN" altLang="en-US" sz="1600" dirty="0" smtClean="0">
                <a:solidFill>
                  <a:schemeClr val="tx2"/>
                </a:solidFill>
                <a:latin typeface="Arial" pitchFamily="34" charset="0"/>
              </a:rPr>
              <a:t>接受治疗的程度</a:t>
            </a:r>
            <a:endParaRPr lang="en-US" altLang="zh-CN" sz="1600" dirty="0">
              <a:solidFill>
                <a:schemeClr val="tx2"/>
              </a:solidFill>
              <a:latin typeface="Arial" pitchFamily="34" charset="0"/>
            </a:endParaRPr>
          </a:p>
          <a:p>
            <a:pPr marL="534988" lvl="2" indent="-179388" algn="l">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包括研究未就诊的，未治疗的和自我进行治疗的各种情况</a:t>
            </a:r>
            <a:endParaRPr lang="en-US" altLang="zh-CN" sz="1600" dirty="0">
              <a:solidFill>
                <a:schemeClr val="tx2"/>
              </a:solidFill>
              <a:latin typeface="Arial" pitchFamily="34" charset="0"/>
            </a:endParaRPr>
          </a:p>
          <a:p>
            <a:pPr marL="355600" lvl="1" indent="-177800" algn="l">
              <a:lnSpc>
                <a:spcPct val="100000"/>
              </a:lnSpc>
              <a:spcBef>
                <a:spcPts val="0"/>
              </a:spcBef>
              <a:buClr>
                <a:schemeClr val="accent1"/>
              </a:buClr>
              <a:buFontTx/>
              <a:buChar char="•"/>
            </a:pPr>
            <a:r>
              <a:rPr lang="zh-CN" altLang="en-US" sz="1600" dirty="0" smtClean="0">
                <a:solidFill>
                  <a:schemeClr val="tx2"/>
                </a:solidFill>
                <a:latin typeface="Arial" pitchFamily="34" charset="0"/>
              </a:rPr>
              <a:t>病人细分的综合指标分析</a:t>
            </a:r>
            <a:endParaRPr lang="en-US" altLang="zh-CN" sz="1600" dirty="0">
              <a:solidFill>
                <a:schemeClr val="tx2"/>
              </a:solidFill>
              <a:latin typeface="Arial" pitchFamily="34" charset="0"/>
            </a:endParaRPr>
          </a:p>
          <a:p>
            <a:pPr marL="534988" lvl="2" indent="-179388" algn="l">
              <a:lnSpc>
                <a:spcPct val="100000"/>
              </a:lnSpc>
              <a:spcBef>
                <a:spcPts val="0"/>
              </a:spcBef>
              <a:buClr>
                <a:schemeClr val="accent1"/>
              </a:buClr>
              <a:buFont typeface="Arial" pitchFamily="34" charset="0"/>
              <a:buChar char="–"/>
            </a:pPr>
            <a:r>
              <a:rPr lang="zh-CN" altLang="en-US" sz="1600" dirty="0" smtClean="0">
                <a:solidFill>
                  <a:schemeClr val="tx2"/>
                </a:solidFill>
                <a:latin typeface="Arial" pitchFamily="34" charset="0"/>
              </a:rPr>
              <a:t>病人的观念，行为，特征和人口统计学方面的综合研究</a:t>
            </a:r>
            <a:endParaRPr lang="en-US" altLang="zh-CN" sz="1600" dirty="0">
              <a:solidFill>
                <a:schemeClr val="tx2"/>
              </a:solidFill>
              <a:latin typeface="Arial" pitchFamily="34" charset="0"/>
            </a:endParaRPr>
          </a:p>
        </p:txBody>
      </p:sp>
      <p:sp>
        <p:nvSpPr>
          <p:cNvPr id="763913" name="Text Box 13"/>
          <p:cNvSpPr txBox="1">
            <a:spLocks noChangeArrowheads="1"/>
          </p:cNvSpPr>
          <p:nvPr/>
        </p:nvSpPr>
        <p:spPr bwMode="auto">
          <a:xfrm>
            <a:off x="5937000" y="5696200"/>
            <a:ext cx="2887663" cy="274638"/>
          </a:xfrm>
          <a:prstGeom prst="rect">
            <a:avLst/>
          </a:prstGeom>
          <a:noFill/>
          <a:ln w="9525">
            <a:noFill/>
            <a:miter lim="800000"/>
            <a:headEnd/>
            <a:tailEnd/>
          </a:ln>
        </p:spPr>
        <p:txBody>
          <a:bodyPr>
            <a:spAutoFit/>
          </a:bodyPr>
          <a:lstStyle/>
          <a:p>
            <a:pPr algn="r">
              <a:lnSpc>
                <a:spcPct val="100000"/>
              </a:lnSpc>
              <a:spcBef>
                <a:spcPts val="0"/>
              </a:spcBef>
            </a:pPr>
            <a:r>
              <a:rPr lang="en-US" altLang="zh-CN" sz="1200" dirty="0">
                <a:solidFill>
                  <a:schemeClr val="tx2"/>
                </a:solidFill>
                <a:latin typeface="Arial" pitchFamily="34" charset="0"/>
              </a:rPr>
              <a:t>IRB approved: www.essexirb.com</a:t>
            </a:r>
          </a:p>
        </p:txBody>
      </p:sp>
      <p:sp>
        <p:nvSpPr>
          <p:cNvPr id="763914" name="Rectangle 14"/>
          <p:cNvSpPr>
            <a:spLocks noChangeArrowheads="1"/>
          </p:cNvSpPr>
          <p:nvPr/>
        </p:nvSpPr>
        <p:spPr bwMode="auto">
          <a:xfrm>
            <a:off x="4254500" y="3435600"/>
            <a:ext cx="635000" cy="114300"/>
          </a:xfrm>
          <a:prstGeom prst="rect">
            <a:avLst/>
          </a:prstGeom>
          <a:solidFill>
            <a:schemeClr val="tx1"/>
          </a:solidFill>
          <a:ln w="9525">
            <a:solidFill>
              <a:schemeClr val="tx1"/>
            </a:solidFill>
            <a:miter lim="800000"/>
            <a:headEnd/>
            <a:tailEnd/>
          </a:ln>
        </p:spPr>
        <p:txBody>
          <a:bodyPr wrap="none" anchor="ctr"/>
          <a:lstStyle/>
          <a:p>
            <a:pPr algn="l"/>
            <a:endParaRPr lang="en-US">
              <a:latin typeface="Arial" pitchFamily="34" charset="0"/>
            </a:endParaRPr>
          </a:p>
        </p:txBody>
      </p:sp>
      <p:sp>
        <p:nvSpPr>
          <p:cNvPr id="763915" name="Rectangle 15"/>
          <p:cNvSpPr>
            <a:spLocks noChangeArrowheads="1"/>
          </p:cNvSpPr>
          <p:nvPr/>
        </p:nvSpPr>
        <p:spPr bwMode="auto">
          <a:xfrm rot="5400000">
            <a:off x="4258469" y="3457031"/>
            <a:ext cx="635000" cy="96838"/>
          </a:xfrm>
          <a:prstGeom prst="rect">
            <a:avLst/>
          </a:prstGeom>
          <a:solidFill>
            <a:schemeClr val="tx1"/>
          </a:solidFill>
          <a:ln w="9525">
            <a:solidFill>
              <a:schemeClr val="tx1"/>
            </a:solidFill>
            <a:miter lim="800000"/>
            <a:headEnd/>
            <a:tailEnd/>
          </a:ln>
        </p:spPr>
        <p:txBody>
          <a:bodyPr rot="10800000" vert="eaVert" wrap="none" anchor="ctr"/>
          <a:lstStyle/>
          <a:p>
            <a:pPr algn="l"/>
            <a:endParaRPr lang="en-US">
              <a:latin typeface="Arial" pitchFamily="34" charset="0"/>
            </a:endParaRPr>
          </a:p>
        </p:txBody>
      </p:sp>
      <p:sp>
        <p:nvSpPr>
          <p:cNvPr id="763918" name="AutoShape 5"/>
          <p:cNvSpPr>
            <a:spLocks noChangeArrowheads="1"/>
          </p:cNvSpPr>
          <p:nvPr/>
        </p:nvSpPr>
        <p:spPr bwMode="auto">
          <a:xfrm rot="5400000">
            <a:off x="2085062" y="3617241"/>
            <a:ext cx="152400" cy="131763"/>
          </a:xfrm>
          <a:prstGeom prst="triangle">
            <a:avLst>
              <a:gd name="adj" fmla="val 50000"/>
            </a:avLst>
          </a:prstGeom>
          <a:solidFill>
            <a:schemeClr val="accent1"/>
          </a:solidFill>
          <a:ln w="9525">
            <a:noFill/>
            <a:miter lim="800000"/>
            <a:headEnd/>
            <a:tailEnd/>
          </a:ln>
        </p:spPr>
        <p:txBody>
          <a:bodyPr rot="10800000" vert="eaVert" wrap="none" anchor="ctr"/>
          <a:lstStyle/>
          <a:p>
            <a:pPr algn="l"/>
            <a:endParaRPr lang="en-US">
              <a:latin typeface="Arial" pitchFamily="34" charset="0"/>
            </a:endParaRPr>
          </a:p>
        </p:txBody>
      </p:sp>
      <p:sp>
        <p:nvSpPr>
          <p:cNvPr id="763919" name="AutoShape 7"/>
          <p:cNvSpPr>
            <a:spLocks noChangeArrowheads="1"/>
          </p:cNvSpPr>
          <p:nvPr/>
        </p:nvSpPr>
        <p:spPr bwMode="auto">
          <a:xfrm rot="5400000">
            <a:off x="2945952" y="3617242"/>
            <a:ext cx="152400" cy="131763"/>
          </a:xfrm>
          <a:prstGeom prst="triangle">
            <a:avLst>
              <a:gd name="adj" fmla="val 50000"/>
            </a:avLst>
          </a:prstGeom>
          <a:solidFill>
            <a:schemeClr val="accent1"/>
          </a:solidFill>
          <a:ln w="9525">
            <a:noFill/>
            <a:miter lim="800000"/>
            <a:headEnd/>
            <a:tailEnd/>
          </a:ln>
        </p:spPr>
        <p:txBody>
          <a:bodyPr rot="10800000" vert="eaVert" wrap="none" anchor="ctr"/>
          <a:lstStyle/>
          <a:p>
            <a:pPr algn="l"/>
            <a:endParaRPr lang="en-US">
              <a:latin typeface="Arial" pitchFamily="34" charset="0"/>
            </a:endParaRPr>
          </a:p>
        </p:txBody>
      </p:sp>
      <p:sp>
        <p:nvSpPr>
          <p:cNvPr id="17" name="Text Box 15"/>
          <p:cNvSpPr txBox="1">
            <a:spLocks noChangeArrowheads="1"/>
          </p:cNvSpPr>
          <p:nvPr/>
        </p:nvSpPr>
        <p:spPr bwMode="auto">
          <a:xfrm>
            <a:off x="6946900" y="0"/>
            <a:ext cx="2197100" cy="380480"/>
          </a:xfrm>
          <a:prstGeom prst="rect">
            <a:avLst/>
          </a:prstGeom>
          <a:solidFill>
            <a:schemeClr val="bg2">
              <a:alpha val="53999"/>
            </a:schemeClr>
          </a:solidFill>
          <a:ln w="9525">
            <a:noFill/>
            <a:miter lim="800000"/>
            <a:headEnd/>
            <a:tailEnd/>
          </a:ln>
          <a:effectLst/>
        </p:spPr>
        <p:txBody>
          <a:bodyPr wrap="square" lIns="36000" tIns="36000" rIns="36000" bIns="36000">
            <a:spAutoFit/>
          </a:bodyPr>
          <a:lstStyle/>
          <a:p>
            <a:pPr algn="ctr">
              <a:lnSpc>
                <a:spcPct val="100000"/>
              </a:lnSpc>
              <a:spcBef>
                <a:spcPts val="0"/>
              </a:spcBef>
              <a:spcAft>
                <a:spcPts val="0"/>
              </a:spcAft>
            </a:pPr>
            <a:r>
              <a:rPr lang="en-US" altLang="zh-CN" sz="2000" dirty="0">
                <a:latin typeface="Arial" pitchFamily="34" charset="0"/>
              </a:rPr>
              <a:t>NHWS</a:t>
            </a:r>
            <a:endParaRPr lang="en-US" altLang="zh-CN" sz="2000" dirty="0">
              <a:sym typeface="Symbol" pitchFamily="18" charset="2"/>
            </a:endParaRPr>
          </a:p>
        </p:txBody>
      </p:sp>
      <p:sp>
        <p:nvSpPr>
          <p:cNvPr id="18"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12</a:t>
            </a:fld>
            <a:endParaRPr lang="en-US" altLang="zh-CN"/>
          </a:p>
        </p:txBody>
      </p:sp>
      <p:sp>
        <p:nvSpPr>
          <p:cNvPr id="19"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descr="Divider slide header 75"/>
          <p:cNvSpPr>
            <a:spLocks noChangeArrowheads="1"/>
          </p:cNvSpPr>
          <p:nvPr/>
        </p:nvSpPr>
        <p:spPr bwMode="auto">
          <a:xfrm>
            <a:off x="284163" y="284163"/>
            <a:ext cx="8558212" cy="5768975"/>
          </a:xfrm>
          <a:prstGeom prst="rect">
            <a:avLst/>
          </a:prstGeom>
          <a:blipFill dpi="0" rotWithShape="1">
            <a:blip r:embed="rId2" cstate="print"/>
            <a:srcRect/>
            <a:stretch>
              <a:fillRect/>
            </a:stretch>
          </a:blipFill>
          <a:ln w="9525">
            <a:noFill/>
            <a:miter lim="800000"/>
            <a:headEnd/>
            <a:tailEnd/>
          </a:ln>
        </p:spPr>
        <p:txBody>
          <a:bodyPr wrap="none" anchor="ctr"/>
          <a:lstStyle/>
          <a:p>
            <a:endParaRPr lang="en-US"/>
          </a:p>
        </p:txBody>
      </p:sp>
      <p:sp>
        <p:nvSpPr>
          <p:cNvPr id="5" name="AutoShape 8"/>
          <p:cNvSpPr>
            <a:spLocks noChangeArrowheads="1"/>
          </p:cNvSpPr>
          <p:nvPr/>
        </p:nvSpPr>
        <p:spPr bwMode="auto">
          <a:xfrm>
            <a:off x="450850" y="1800000"/>
            <a:ext cx="5400000" cy="900000"/>
          </a:xfrm>
          <a:prstGeom prst="roundRect">
            <a:avLst>
              <a:gd name="adj" fmla="val 12887"/>
            </a:avLst>
          </a:prstGeom>
          <a:solidFill>
            <a:schemeClr val="tx2">
              <a:alpha val="50000"/>
            </a:schemeClr>
          </a:solidFill>
          <a:ln w="28575" algn="ctr">
            <a:solidFill>
              <a:schemeClr val="bg1"/>
            </a:solidFill>
            <a:round/>
            <a:headEnd/>
            <a:tailEnd/>
          </a:ln>
        </p:spPr>
        <p:txBody>
          <a:bodyPr wrap="none" anchor="ctr"/>
          <a:lstStyle/>
          <a:p>
            <a:endParaRPr lang="en-US"/>
          </a:p>
        </p:txBody>
      </p:sp>
      <p:sp>
        <p:nvSpPr>
          <p:cNvPr id="6" name="Rectangle 2"/>
          <p:cNvSpPr>
            <a:spLocks noChangeArrowheads="1"/>
          </p:cNvSpPr>
          <p:nvPr/>
        </p:nvSpPr>
        <p:spPr bwMode="auto">
          <a:xfrm>
            <a:off x="595421" y="1982173"/>
            <a:ext cx="5092996" cy="507831"/>
          </a:xfrm>
          <a:prstGeom prst="rect">
            <a:avLst/>
          </a:prstGeom>
          <a:noFill/>
          <a:ln w="9525">
            <a:noFill/>
            <a:miter lim="800000"/>
            <a:headEnd/>
            <a:tailEnd/>
          </a:ln>
        </p:spPr>
        <p:txBody>
          <a:bodyPr wrap="square" lIns="0" tIns="0" rIns="0" bIns="0">
            <a:spAutoFit/>
          </a:bodyPr>
          <a:lstStyle/>
          <a:p>
            <a:pPr algn="l">
              <a:lnSpc>
                <a:spcPct val="100000"/>
              </a:lnSpc>
            </a:pPr>
            <a:r>
              <a:rPr lang="zh-CN" altLang="en-US" sz="3200" dirty="0" smtClean="0">
                <a:solidFill>
                  <a:schemeClr val="bg1"/>
                </a:solidFill>
                <a:latin typeface="黑体" pitchFamily="2" charset="-122"/>
                <a:ea typeface="黑体" pitchFamily="2" charset="-122"/>
              </a:rPr>
              <a:t>公司运营和项目执行能力</a:t>
            </a:r>
            <a:endParaRPr lang="en-US" altLang="zh-CN" sz="3200" dirty="0">
              <a:solidFill>
                <a:schemeClr val="bg1"/>
              </a:solidFill>
              <a:latin typeface="黑体" pitchFamily="2" charset="-122"/>
              <a:ea typeface="黑体" pitchFamily="2" charset="-122"/>
            </a:endParaRPr>
          </a:p>
        </p:txBody>
      </p:sp>
      <p:sp>
        <p:nvSpPr>
          <p:cNvPr id="7" name="灯片编号占位符 2"/>
          <p:cNvSpPr>
            <a:spLocks noGrp="1"/>
          </p:cNvSpPr>
          <p:nvPr>
            <p:ph type="sldNum" sz="quarter" idx="10"/>
          </p:nvPr>
        </p:nvSpPr>
        <p:spPr/>
        <p:txBody>
          <a:bodyPr/>
          <a:lstStyle/>
          <a:p>
            <a:pPr>
              <a:defRPr/>
            </a:pPr>
            <a:fld id="{31592551-D797-40FF-A60D-7F6208629B6B}" type="slidenum">
              <a:rPr lang="zh-CN" altLang="en-US" smtClean="0"/>
              <a:pPr>
                <a:defRPr/>
              </a:pPr>
              <a:t>13</a:t>
            </a:fld>
            <a:endParaRPr lang="en-US" altLang="zh-CN"/>
          </a:p>
        </p:txBody>
      </p:sp>
      <p:sp>
        <p:nvSpPr>
          <p:cNvPr id="8" name="页脚占位符 3"/>
          <p:cNvSpPr>
            <a:spLocks noGrp="1"/>
          </p:cNvSpPr>
          <p:nvPr>
            <p:ph type="ftr" sz="quarter" idx="11"/>
          </p:nvPr>
        </p:nvSpPr>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itle 1"/>
          <p:cNvSpPr>
            <a:spLocks noGrp="1"/>
          </p:cNvSpPr>
          <p:nvPr>
            <p:ph type="title"/>
          </p:nvPr>
        </p:nvSpPr>
        <p:spPr/>
        <p:txBody>
          <a:bodyPr/>
          <a:lstStyle/>
          <a:p>
            <a:r>
              <a:rPr lang="zh-CN" altLang="en-US" dirty="0" smtClean="0"/>
              <a:t>丰富的中国医药市场研究经验和本地化的服务</a:t>
            </a:r>
            <a:r>
              <a:rPr lang="en-US" altLang="zh-CN" dirty="0" smtClean="0"/>
              <a:t/>
            </a:r>
            <a:br>
              <a:rPr lang="en-US" altLang="zh-CN" dirty="0" smtClean="0"/>
            </a:br>
            <a:r>
              <a:rPr lang="zh-CN" altLang="en-US" sz="2000" dirty="0" smtClean="0">
                <a:solidFill>
                  <a:schemeClr val="accent1"/>
                </a:solidFill>
              </a:rPr>
              <a:t>了解中国复杂的国情和本地化市场</a:t>
            </a:r>
            <a:endParaRPr lang="en-US" sz="2000" dirty="0" smtClean="0">
              <a:solidFill>
                <a:schemeClr val="accent1"/>
              </a:solidFill>
            </a:endParaRPr>
          </a:p>
        </p:txBody>
      </p:sp>
      <p:sp>
        <p:nvSpPr>
          <p:cNvPr id="10" name="Rectangle 9"/>
          <p:cNvSpPr/>
          <p:nvPr/>
        </p:nvSpPr>
        <p:spPr>
          <a:xfrm>
            <a:off x="342013" y="5456650"/>
            <a:ext cx="6711929" cy="523220"/>
          </a:xfrm>
          <a:prstGeom prst="rect">
            <a:avLst/>
          </a:prstGeom>
        </p:spPr>
        <p:txBody>
          <a:bodyPr wrap="square">
            <a:spAutoFit/>
          </a:bodyPr>
          <a:lstStyle/>
          <a:p>
            <a:pPr marL="234950" indent="-234950" algn="l" eaLnBrk="0" hangingPunct="0">
              <a:lnSpc>
                <a:spcPct val="100000"/>
              </a:lnSpc>
              <a:spcBef>
                <a:spcPts val="0"/>
              </a:spcBef>
              <a:spcAft>
                <a:spcPts val="0"/>
              </a:spcAft>
              <a:buClr>
                <a:srgbClr val="F03C42"/>
              </a:buClr>
              <a:buFont typeface="Arial" charset="0"/>
              <a:buChar char="–"/>
              <a:defRPr/>
            </a:pPr>
            <a:r>
              <a:rPr lang="en-US" altLang="zh-CN" sz="1400" kern="0" dirty="0">
                <a:solidFill>
                  <a:srgbClr val="627877"/>
                </a:solidFill>
                <a:latin typeface="Arial"/>
                <a:ea typeface="+mn-ea"/>
                <a:cs typeface="Arial" pitchFamily="34" charset="0"/>
              </a:rPr>
              <a:t>Kantar </a:t>
            </a:r>
            <a:r>
              <a:rPr lang="en-US" altLang="zh-CN" sz="1400" kern="0" dirty="0" smtClean="0">
                <a:solidFill>
                  <a:srgbClr val="627877"/>
                </a:solidFill>
                <a:latin typeface="Arial"/>
                <a:ea typeface="+mn-ea"/>
                <a:cs typeface="Arial" pitchFamily="34" charset="0"/>
              </a:rPr>
              <a:t>Health </a:t>
            </a:r>
            <a:r>
              <a:rPr lang="zh-CN" altLang="en-US" sz="1400" kern="0" dirty="0" smtClean="0">
                <a:solidFill>
                  <a:srgbClr val="627877"/>
                </a:solidFill>
                <a:latin typeface="Arial"/>
                <a:ea typeface="+mn-ea"/>
                <a:cs typeface="Arial" pitchFamily="34" charset="0"/>
              </a:rPr>
              <a:t>在上海，北京，广州，成都，沈阳，武汉都拥有自己的分公司及</a:t>
            </a:r>
            <a:r>
              <a:rPr lang="en-US" altLang="zh-CN" sz="1400" kern="0" dirty="0" smtClean="0">
                <a:solidFill>
                  <a:srgbClr val="627877"/>
                </a:solidFill>
                <a:latin typeface="Arial"/>
                <a:ea typeface="+mn-ea"/>
                <a:cs typeface="Arial" pitchFamily="34" charset="0"/>
              </a:rPr>
              <a:t>FW</a:t>
            </a:r>
            <a:r>
              <a:rPr lang="zh-CN" altLang="en-US" sz="1400" kern="0" dirty="0" smtClean="0">
                <a:solidFill>
                  <a:srgbClr val="627877"/>
                </a:solidFill>
                <a:latin typeface="Arial"/>
                <a:ea typeface="+mn-ea"/>
                <a:cs typeface="Arial" pitchFamily="34" charset="0"/>
              </a:rPr>
              <a:t>执行部门，同时具有横贯中国的外包</a:t>
            </a:r>
            <a:r>
              <a:rPr lang="en-US" altLang="zh-CN" sz="1400" kern="0" dirty="0" smtClean="0">
                <a:solidFill>
                  <a:srgbClr val="627877"/>
                </a:solidFill>
                <a:latin typeface="Arial"/>
                <a:ea typeface="+mn-ea"/>
                <a:cs typeface="Arial" pitchFamily="34" charset="0"/>
              </a:rPr>
              <a:t>FW</a:t>
            </a:r>
            <a:r>
              <a:rPr lang="zh-CN" altLang="en-US" sz="1400" kern="0" dirty="0" smtClean="0">
                <a:solidFill>
                  <a:srgbClr val="627877"/>
                </a:solidFill>
                <a:latin typeface="Arial"/>
                <a:cs typeface="Arial" pitchFamily="34" charset="0"/>
              </a:rPr>
              <a:t>覆盖</a:t>
            </a:r>
            <a:r>
              <a:rPr lang="zh-CN" altLang="en-US" sz="1400" kern="0" dirty="0" smtClean="0">
                <a:solidFill>
                  <a:srgbClr val="627877"/>
                </a:solidFill>
                <a:latin typeface="Arial"/>
                <a:ea typeface="+mn-ea"/>
                <a:cs typeface="Arial" pitchFamily="34" charset="0"/>
              </a:rPr>
              <a:t>网络。</a:t>
            </a:r>
            <a:endParaRPr lang="en-US" altLang="zh-CN" sz="1400" kern="0" dirty="0">
              <a:solidFill>
                <a:srgbClr val="627877"/>
              </a:solidFill>
              <a:latin typeface="Arial"/>
              <a:ea typeface="+mn-ea"/>
              <a:cs typeface="Arial" pitchFamily="34" charset="0"/>
            </a:endParaRPr>
          </a:p>
        </p:txBody>
      </p:sp>
      <p:sp>
        <p:nvSpPr>
          <p:cNvPr id="135172" name="Text Box 6"/>
          <p:cNvSpPr txBox="1">
            <a:spLocks noChangeArrowheads="1"/>
          </p:cNvSpPr>
          <p:nvPr/>
        </p:nvSpPr>
        <p:spPr bwMode="auto">
          <a:xfrm>
            <a:off x="7065825" y="1312052"/>
            <a:ext cx="1739900" cy="3554819"/>
          </a:xfrm>
          <a:prstGeom prst="rect">
            <a:avLst/>
          </a:prstGeom>
          <a:noFill/>
          <a:ln w="9525">
            <a:solidFill>
              <a:schemeClr val="bg1">
                <a:lumMod val="75000"/>
              </a:schemeClr>
            </a:solidFill>
            <a:miter lim="800000"/>
            <a:headEnd/>
            <a:tailEnd/>
          </a:ln>
        </p:spPr>
        <p:txBody>
          <a:bodyPr wrap="square">
            <a:spAutoFit/>
          </a:bodyPr>
          <a:lstStyle/>
          <a:p>
            <a:pPr algn="l">
              <a:lnSpc>
                <a:spcPct val="150000"/>
              </a:lnSpc>
              <a:spcBef>
                <a:spcPts val="0"/>
              </a:spcBef>
            </a:pPr>
            <a:r>
              <a:rPr lang="zh-CN" altLang="en-US" sz="1400" dirty="0" smtClean="0">
                <a:solidFill>
                  <a:schemeClr val="accent2"/>
                </a:solidFill>
                <a:latin typeface="Arial" pitchFamily="34" charset="0"/>
              </a:rPr>
              <a:t>执行部门在</a:t>
            </a:r>
            <a:r>
              <a:rPr lang="en-US" altLang="zh-CN" sz="1400" dirty="0" smtClean="0">
                <a:solidFill>
                  <a:schemeClr val="accent2"/>
                </a:solidFill>
                <a:latin typeface="Arial" pitchFamily="34" charset="0"/>
              </a:rPr>
              <a:t>1</a:t>
            </a:r>
            <a:r>
              <a:rPr lang="zh-CN" altLang="en-US" sz="1400" dirty="0" smtClean="0">
                <a:solidFill>
                  <a:schemeClr val="accent2"/>
                </a:solidFill>
                <a:latin typeface="Arial" pitchFamily="34" charset="0"/>
              </a:rPr>
              <a:t>、</a:t>
            </a:r>
            <a:r>
              <a:rPr lang="en-US" altLang="zh-CN" sz="1400" dirty="0" smtClean="0">
                <a:solidFill>
                  <a:schemeClr val="accent2"/>
                </a:solidFill>
                <a:latin typeface="Arial" pitchFamily="34" charset="0"/>
              </a:rPr>
              <a:t>2</a:t>
            </a:r>
            <a:r>
              <a:rPr lang="zh-CN" altLang="en-US" sz="1400" dirty="0" smtClean="0">
                <a:solidFill>
                  <a:schemeClr val="accent2"/>
                </a:solidFill>
                <a:latin typeface="Arial" pitchFamily="34" charset="0"/>
              </a:rPr>
              <a:t>、</a:t>
            </a:r>
            <a:r>
              <a:rPr lang="en-US" altLang="zh-CN" sz="1400" dirty="0" smtClean="0">
                <a:solidFill>
                  <a:schemeClr val="accent2"/>
                </a:solidFill>
                <a:latin typeface="Arial" pitchFamily="34" charset="0"/>
              </a:rPr>
              <a:t>3</a:t>
            </a:r>
            <a:r>
              <a:rPr lang="zh-CN" altLang="en-US" sz="1400" dirty="0" smtClean="0">
                <a:solidFill>
                  <a:schemeClr val="accent2"/>
                </a:solidFill>
                <a:latin typeface="Arial" pitchFamily="34" charset="0"/>
              </a:rPr>
              <a:t>线城市都具有丰富的调研经验，包括：</a:t>
            </a:r>
            <a:endParaRPr lang="en-US" altLang="zh-CN" sz="14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北京，上海，广州，</a:t>
            </a:r>
            <a:endParaRPr lang="en-US" altLang="zh-CN" sz="12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沈阳，深圳，成都，</a:t>
            </a:r>
            <a:endParaRPr lang="en-US" altLang="zh-CN" sz="12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武汉，杭州，福州，</a:t>
            </a:r>
            <a:endParaRPr lang="en-US" altLang="zh-CN" sz="12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昆明，西安，大连，</a:t>
            </a:r>
            <a:endParaRPr lang="en-US" altLang="zh-CN" sz="12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南京，</a:t>
            </a:r>
            <a:r>
              <a:rPr lang="en-US" altLang="zh-CN" sz="1200" dirty="0" smtClean="0">
                <a:solidFill>
                  <a:schemeClr val="accent2"/>
                </a:solidFill>
                <a:latin typeface="Arial" pitchFamily="34" charset="0"/>
              </a:rPr>
              <a:t>Wuhan</a:t>
            </a:r>
            <a:r>
              <a:rPr lang="en-US" altLang="zh-CN" sz="1200" dirty="0">
                <a:solidFill>
                  <a:schemeClr val="accent2"/>
                </a:solidFill>
                <a:latin typeface="Arial" pitchFamily="34" charset="0"/>
              </a:rPr>
              <a:t>, </a:t>
            </a:r>
            <a:r>
              <a:rPr lang="zh-CN" altLang="en-US" sz="1200" dirty="0" smtClean="0">
                <a:solidFill>
                  <a:schemeClr val="accent2"/>
                </a:solidFill>
                <a:latin typeface="Arial" pitchFamily="34" charset="0"/>
              </a:rPr>
              <a:t>郑州，重庆，宁波，绍兴，</a:t>
            </a:r>
            <a:endParaRPr lang="en-US" altLang="zh-CN" sz="12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金华，苏州，无锡，</a:t>
            </a:r>
            <a:endParaRPr lang="en-US" altLang="zh-CN" sz="12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厦门，福州，全州，</a:t>
            </a:r>
            <a:endParaRPr lang="en-US" altLang="zh-CN" sz="1200" dirty="0" smtClean="0">
              <a:solidFill>
                <a:schemeClr val="accent2"/>
              </a:solidFill>
              <a:latin typeface="Arial" pitchFamily="34" charset="0"/>
            </a:endParaRPr>
          </a:p>
          <a:p>
            <a:pPr algn="l">
              <a:lnSpc>
                <a:spcPct val="150000"/>
              </a:lnSpc>
              <a:spcBef>
                <a:spcPts val="0"/>
              </a:spcBef>
            </a:pPr>
            <a:r>
              <a:rPr lang="zh-CN" altLang="en-US" sz="1200" dirty="0" smtClean="0">
                <a:solidFill>
                  <a:schemeClr val="accent2"/>
                </a:solidFill>
                <a:latin typeface="Arial" pitchFamily="34" charset="0"/>
              </a:rPr>
              <a:t>中山，东莞，佛山等</a:t>
            </a:r>
            <a:endParaRPr lang="en-US" altLang="zh-CN" sz="1200" dirty="0">
              <a:solidFill>
                <a:schemeClr val="accent2"/>
              </a:solidFill>
              <a:latin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503272" y="1037569"/>
            <a:ext cx="5885650" cy="4248935"/>
          </a:xfrm>
          <a:prstGeom prst="rect">
            <a:avLst/>
          </a:prstGeom>
          <a:noFill/>
          <a:ln w="9525">
            <a:noFill/>
            <a:miter lim="800000"/>
            <a:headEnd/>
            <a:tailEnd/>
          </a:ln>
          <a:effectLst/>
        </p:spPr>
      </p:pic>
      <p:sp>
        <p:nvSpPr>
          <p:cNvPr id="7"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14</a:t>
            </a:fld>
            <a:endParaRPr lang="en-US" altLang="zh-CN"/>
          </a:p>
        </p:txBody>
      </p:sp>
      <p:sp>
        <p:nvSpPr>
          <p:cNvPr id="8"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灯片编号占位符 2"/>
          <p:cNvSpPr>
            <a:spLocks noGrp="1"/>
          </p:cNvSpPr>
          <p:nvPr>
            <p:ph type="sldNum" sz="quarter" idx="10"/>
          </p:nvPr>
        </p:nvSpPr>
        <p:spPr/>
        <p:txBody>
          <a:bodyPr/>
          <a:lstStyle/>
          <a:p>
            <a:pPr>
              <a:defRPr/>
            </a:pPr>
            <a:fld id="{31592551-D797-40FF-A60D-7F6208629B6B}" type="slidenum">
              <a:rPr lang="zh-CN" altLang="en-US" smtClean="0"/>
              <a:pPr>
                <a:defRPr/>
              </a:pPr>
              <a:t>15</a:t>
            </a:fld>
            <a:endParaRPr lang="en-US" altLang="zh-CN"/>
          </a:p>
        </p:txBody>
      </p:sp>
      <p:sp>
        <p:nvSpPr>
          <p:cNvPr id="120" name="页脚占位符 3"/>
          <p:cNvSpPr>
            <a:spLocks noGrp="1"/>
          </p:cNvSpPr>
          <p:nvPr>
            <p:ph type="ftr" sz="quarter" idx="11"/>
          </p:nvPr>
        </p:nvSpPr>
        <p:spPr/>
        <p:txBody>
          <a:bodyPr/>
          <a:lstStyle/>
          <a:p>
            <a:pPr>
              <a:defRPr/>
            </a:pPr>
            <a:r>
              <a:rPr lang="en-US" altLang="zh-CN" dirty="0" smtClean="0"/>
              <a:t>© Copyright 2011 Kantar Health</a:t>
            </a:r>
            <a:endParaRPr lang="en-US" altLang="zh-CN" dirty="0"/>
          </a:p>
        </p:txBody>
      </p:sp>
      <p:sp>
        <p:nvSpPr>
          <p:cNvPr id="136194" name="Title 1"/>
          <p:cNvSpPr>
            <a:spLocks noGrp="1"/>
          </p:cNvSpPr>
          <p:nvPr>
            <p:ph type="title"/>
          </p:nvPr>
        </p:nvSpPr>
        <p:spPr/>
        <p:txBody>
          <a:bodyPr/>
          <a:lstStyle/>
          <a:p>
            <a:r>
              <a:rPr lang="zh-CN" altLang="en-US" dirty="0" smtClean="0"/>
              <a:t>我们拥有完善的网络和能力，使得我们能够约见和访谈到各层次的决策者。同时，我们能够准确解读关键意见领袖。</a:t>
            </a:r>
            <a:r>
              <a:rPr lang="en-US" dirty="0" smtClean="0"/>
              <a:t/>
            </a:r>
            <a:br>
              <a:rPr lang="en-US" dirty="0" smtClean="0"/>
            </a:br>
            <a:endParaRPr lang="en-US" dirty="0" smtClean="0">
              <a:solidFill>
                <a:schemeClr val="accent1"/>
              </a:solidFill>
            </a:endParaRPr>
          </a:p>
        </p:txBody>
      </p:sp>
      <p:grpSp>
        <p:nvGrpSpPr>
          <p:cNvPr id="118" name="组合 117"/>
          <p:cNvGrpSpPr/>
          <p:nvPr/>
        </p:nvGrpSpPr>
        <p:grpSpPr>
          <a:xfrm>
            <a:off x="1228299" y="1731388"/>
            <a:ext cx="6254273" cy="4009600"/>
            <a:chOff x="1228299" y="1731388"/>
            <a:chExt cx="6254273" cy="4009600"/>
          </a:xfrm>
        </p:grpSpPr>
        <p:sp>
          <p:nvSpPr>
            <p:cNvPr id="359" name="Line 14"/>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0" name="Line 15"/>
            <p:cNvSpPr>
              <a:spLocks noChangeShapeType="1"/>
            </p:cNvSpPr>
            <p:nvPr/>
          </p:nvSpPr>
          <p:spPr bwMode="auto">
            <a:xfrm>
              <a:off x="4760276" y="3314129"/>
              <a:ext cx="327335" cy="7721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1" name="Line 16"/>
            <p:cNvSpPr>
              <a:spLocks noChangeShapeType="1"/>
            </p:cNvSpPr>
            <p:nvPr/>
          </p:nvSpPr>
          <p:spPr bwMode="auto">
            <a:xfrm>
              <a:off x="4760276" y="2903665"/>
              <a:ext cx="651919" cy="1564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2" name="Line 17"/>
            <p:cNvSpPr>
              <a:spLocks noChangeShapeType="1"/>
            </p:cNvSpPr>
            <p:nvPr/>
          </p:nvSpPr>
          <p:spPr bwMode="auto">
            <a:xfrm>
              <a:off x="4760276" y="2497265"/>
              <a:ext cx="976504" cy="23368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3" name="Line 18"/>
            <p:cNvSpPr>
              <a:spLocks noChangeShapeType="1"/>
            </p:cNvSpPr>
            <p:nvPr/>
          </p:nvSpPr>
          <p:spPr bwMode="auto">
            <a:xfrm>
              <a:off x="4760276" y="2086801"/>
              <a:ext cx="1301088" cy="3088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4" name="Line 19"/>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5" name="Line 20"/>
            <p:cNvSpPr>
              <a:spLocks noChangeShapeType="1"/>
            </p:cNvSpPr>
            <p:nvPr/>
          </p:nvSpPr>
          <p:spPr bwMode="auto">
            <a:xfrm>
              <a:off x="5087611" y="3391345"/>
              <a:ext cx="192550" cy="2011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6" name="Line 21"/>
            <p:cNvSpPr>
              <a:spLocks noChangeShapeType="1"/>
            </p:cNvSpPr>
            <p:nvPr/>
          </p:nvSpPr>
          <p:spPr bwMode="auto">
            <a:xfrm>
              <a:off x="5412196" y="3060129"/>
              <a:ext cx="396103" cy="40233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7" name="Line 22"/>
            <p:cNvSpPr>
              <a:spLocks noChangeShapeType="1"/>
            </p:cNvSpPr>
            <p:nvPr/>
          </p:nvSpPr>
          <p:spPr bwMode="auto">
            <a:xfrm>
              <a:off x="5736780" y="2730945"/>
              <a:ext cx="474015" cy="62977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8" name="Line 23"/>
            <p:cNvSpPr>
              <a:spLocks noChangeShapeType="1"/>
            </p:cNvSpPr>
            <p:nvPr/>
          </p:nvSpPr>
          <p:spPr bwMode="auto">
            <a:xfrm>
              <a:off x="6061364" y="2397697"/>
              <a:ext cx="800458" cy="81280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69" name="Line 24"/>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0" name="Line 25"/>
            <p:cNvSpPr>
              <a:spLocks noChangeShapeType="1"/>
            </p:cNvSpPr>
            <p:nvPr/>
          </p:nvSpPr>
          <p:spPr bwMode="auto">
            <a:xfrm>
              <a:off x="5280161" y="3592513"/>
              <a:ext cx="2751" cy="24790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1" name="Line 26"/>
            <p:cNvSpPr>
              <a:spLocks noChangeShapeType="1"/>
            </p:cNvSpPr>
            <p:nvPr/>
          </p:nvSpPr>
          <p:spPr bwMode="auto">
            <a:xfrm>
              <a:off x="5808299" y="3464497"/>
              <a:ext cx="2751" cy="5059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2" name="Line 27"/>
            <p:cNvSpPr>
              <a:spLocks noChangeShapeType="1"/>
            </p:cNvSpPr>
            <p:nvPr/>
          </p:nvSpPr>
          <p:spPr bwMode="auto">
            <a:xfrm>
              <a:off x="6210795" y="3325091"/>
              <a:ext cx="125641" cy="76729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3" name="Line 28"/>
            <p:cNvSpPr>
              <a:spLocks noChangeShapeType="1"/>
            </p:cNvSpPr>
            <p:nvPr/>
          </p:nvSpPr>
          <p:spPr bwMode="auto">
            <a:xfrm>
              <a:off x="6861822" y="3210497"/>
              <a:ext cx="2751" cy="101193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4" name="Line 29"/>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5" name="Line 30"/>
            <p:cNvSpPr>
              <a:spLocks noChangeShapeType="1"/>
            </p:cNvSpPr>
            <p:nvPr/>
          </p:nvSpPr>
          <p:spPr bwMode="auto">
            <a:xfrm flipH="1">
              <a:off x="5087611" y="3840417"/>
              <a:ext cx="192550" cy="2011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6" name="Line 31"/>
            <p:cNvSpPr>
              <a:spLocks noChangeShapeType="1"/>
            </p:cNvSpPr>
            <p:nvPr/>
          </p:nvSpPr>
          <p:spPr bwMode="auto">
            <a:xfrm flipH="1">
              <a:off x="5412196" y="3970465"/>
              <a:ext cx="396103" cy="40030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7" name="Line 32"/>
            <p:cNvSpPr>
              <a:spLocks noChangeShapeType="1"/>
            </p:cNvSpPr>
            <p:nvPr/>
          </p:nvSpPr>
          <p:spPr bwMode="auto">
            <a:xfrm flipH="1">
              <a:off x="5736780" y="4092385"/>
              <a:ext cx="596905" cy="6116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8" name="Line 33"/>
            <p:cNvSpPr>
              <a:spLocks noChangeShapeType="1"/>
            </p:cNvSpPr>
            <p:nvPr/>
          </p:nvSpPr>
          <p:spPr bwMode="auto">
            <a:xfrm flipH="1">
              <a:off x="6061364" y="4222433"/>
              <a:ext cx="800458" cy="8107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79" name="Line 34"/>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0" name="Line 35"/>
            <p:cNvSpPr>
              <a:spLocks noChangeShapeType="1"/>
            </p:cNvSpPr>
            <p:nvPr/>
          </p:nvSpPr>
          <p:spPr bwMode="auto">
            <a:xfrm flipH="1">
              <a:off x="4760276" y="4041585"/>
              <a:ext cx="327335" cy="7721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1" name="Line 36"/>
            <p:cNvSpPr>
              <a:spLocks noChangeShapeType="1"/>
            </p:cNvSpPr>
            <p:nvPr/>
          </p:nvSpPr>
          <p:spPr bwMode="auto">
            <a:xfrm flipH="1">
              <a:off x="4760276" y="4370769"/>
              <a:ext cx="651919" cy="1564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2" name="Line 37"/>
            <p:cNvSpPr>
              <a:spLocks noChangeShapeType="1"/>
            </p:cNvSpPr>
            <p:nvPr/>
          </p:nvSpPr>
          <p:spPr bwMode="auto">
            <a:xfrm flipH="1">
              <a:off x="4760276" y="4704017"/>
              <a:ext cx="976504" cy="23368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3" name="Line 38"/>
            <p:cNvSpPr>
              <a:spLocks noChangeShapeType="1"/>
            </p:cNvSpPr>
            <p:nvPr/>
          </p:nvSpPr>
          <p:spPr bwMode="auto">
            <a:xfrm flipH="1">
              <a:off x="4760276" y="5033201"/>
              <a:ext cx="1301088" cy="31292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4" name="Line 39"/>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5" name="Line 40"/>
            <p:cNvSpPr>
              <a:spLocks noChangeShapeType="1"/>
            </p:cNvSpPr>
            <p:nvPr/>
          </p:nvSpPr>
          <p:spPr bwMode="auto">
            <a:xfrm flipH="1" flipV="1">
              <a:off x="4435692" y="4041585"/>
              <a:ext cx="324584" cy="7721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6" name="Line 41"/>
            <p:cNvSpPr>
              <a:spLocks noChangeShapeType="1"/>
            </p:cNvSpPr>
            <p:nvPr/>
          </p:nvSpPr>
          <p:spPr bwMode="auto">
            <a:xfrm flipH="1" flipV="1">
              <a:off x="4111107" y="4370769"/>
              <a:ext cx="649169" cy="1564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7" name="Line 42"/>
            <p:cNvSpPr>
              <a:spLocks noChangeShapeType="1"/>
            </p:cNvSpPr>
            <p:nvPr/>
          </p:nvSpPr>
          <p:spPr bwMode="auto">
            <a:xfrm flipH="1" flipV="1">
              <a:off x="3786523" y="4704017"/>
              <a:ext cx="973753" cy="23368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8" name="Line 43"/>
            <p:cNvSpPr>
              <a:spLocks noChangeShapeType="1"/>
            </p:cNvSpPr>
            <p:nvPr/>
          </p:nvSpPr>
          <p:spPr bwMode="auto">
            <a:xfrm flipH="1" flipV="1">
              <a:off x="3459188" y="5033201"/>
              <a:ext cx="1301088" cy="31292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89" name="Line 44"/>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0" name="Line 45"/>
            <p:cNvSpPr>
              <a:spLocks noChangeShapeType="1"/>
            </p:cNvSpPr>
            <p:nvPr/>
          </p:nvSpPr>
          <p:spPr bwMode="auto">
            <a:xfrm flipH="1" flipV="1">
              <a:off x="4243142" y="3840417"/>
              <a:ext cx="192550" cy="2011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1" name="Line 46"/>
            <p:cNvSpPr>
              <a:spLocks noChangeShapeType="1"/>
            </p:cNvSpPr>
            <p:nvPr/>
          </p:nvSpPr>
          <p:spPr bwMode="auto">
            <a:xfrm flipH="1" flipV="1">
              <a:off x="3715004" y="3970465"/>
              <a:ext cx="396103" cy="40030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2" name="Line 47"/>
            <p:cNvSpPr>
              <a:spLocks noChangeShapeType="1"/>
            </p:cNvSpPr>
            <p:nvPr/>
          </p:nvSpPr>
          <p:spPr bwMode="auto">
            <a:xfrm flipH="1" flipV="1">
              <a:off x="3189618" y="4092385"/>
              <a:ext cx="596905" cy="6116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3" name="Line 48"/>
            <p:cNvSpPr>
              <a:spLocks noChangeShapeType="1"/>
            </p:cNvSpPr>
            <p:nvPr/>
          </p:nvSpPr>
          <p:spPr bwMode="auto">
            <a:xfrm flipH="1" flipV="1">
              <a:off x="2661480" y="4222433"/>
              <a:ext cx="797707" cy="8107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4" name="Line 49"/>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5" name="Line 50"/>
            <p:cNvSpPr>
              <a:spLocks noChangeShapeType="1"/>
            </p:cNvSpPr>
            <p:nvPr/>
          </p:nvSpPr>
          <p:spPr bwMode="auto">
            <a:xfrm flipV="1">
              <a:off x="4243142" y="3592513"/>
              <a:ext cx="2751" cy="24790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6" name="Line 51"/>
            <p:cNvSpPr>
              <a:spLocks noChangeShapeType="1"/>
            </p:cNvSpPr>
            <p:nvPr/>
          </p:nvSpPr>
          <p:spPr bwMode="auto">
            <a:xfrm flipV="1">
              <a:off x="3715004" y="3464497"/>
              <a:ext cx="2751" cy="5059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7" name="Line 52"/>
            <p:cNvSpPr>
              <a:spLocks noChangeShapeType="1"/>
            </p:cNvSpPr>
            <p:nvPr/>
          </p:nvSpPr>
          <p:spPr bwMode="auto">
            <a:xfrm flipV="1">
              <a:off x="3189618" y="3340545"/>
              <a:ext cx="2751" cy="75184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8" name="Line 53"/>
            <p:cNvSpPr>
              <a:spLocks noChangeShapeType="1"/>
            </p:cNvSpPr>
            <p:nvPr/>
          </p:nvSpPr>
          <p:spPr bwMode="auto">
            <a:xfrm flipV="1">
              <a:off x="2661480" y="3210497"/>
              <a:ext cx="2751" cy="101193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399" name="Line 54"/>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0" name="Line 55"/>
            <p:cNvSpPr>
              <a:spLocks noChangeShapeType="1"/>
            </p:cNvSpPr>
            <p:nvPr/>
          </p:nvSpPr>
          <p:spPr bwMode="auto">
            <a:xfrm flipV="1">
              <a:off x="4243142" y="3391345"/>
              <a:ext cx="192550" cy="2011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1" name="Line 56"/>
            <p:cNvSpPr>
              <a:spLocks noChangeShapeType="1"/>
            </p:cNvSpPr>
            <p:nvPr/>
          </p:nvSpPr>
          <p:spPr bwMode="auto">
            <a:xfrm flipV="1">
              <a:off x="3715004" y="3060129"/>
              <a:ext cx="396103" cy="40233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2" name="Line 57"/>
            <p:cNvSpPr>
              <a:spLocks noChangeShapeType="1"/>
            </p:cNvSpPr>
            <p:nvPr/>
          </p:nvSpPr>
          <p:spPr bwMode="auto">
            <a:xfrm flipV="1">
              <a:off x="3189618" y="2730945"/>
              <a:ext cx="596905" cy="60960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3" name="Line 58"/>
            <p:cNvSpPr>
              <a:spLocks noChangeShapeType="1"/>
            </p:cNvSpPr>
            <p:nvPr/>
          </p:nvSpPr>
          <p:spPr bwMode="auto">
            <a:xfrm flipV="1">
              <a:off x="2661480" y="2397697"/>
              <a:ext cx="797707" cy="81280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4" name="Line 59"/>
            <p:cNvSpPr>
              <a:spLocks noChangeShapeType="1"/>
            </p:cNvSpPr>
            <p:nvPr/>
          </p:nvSpPr>
          <p:spPr bwMode="auto">
            <a:xfrm>
              <a:off x="4760276" y="3716465"/>
              <a:ext cx="2751" cy="2032"/>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5" name="Line 60"/>
            <p:cNvSpPr>
              <a:spLocks noChangeShapeType="1"/>
            </p:cNvSpPr>
            <p:nvPr/>
          </p:nvSpPr>
          <p:spPr bwMode="auto">
            <a:xfrm flipV="1">
              <a:off x="4435692" y="3314129"/>
              <a:ext cx="324584" cy="7721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6" name="Line 61"/>
            <p:cNvSpPr>
              <a:spLocks noChangeShapeType="1"/>
            </p:cNvSpPr>
            <p:nvPr/>
          </p:nvSpPr>
          <p:spPr bwMode="auto">
            <a:xfrm flipV="1">
              <a:off x="4111107" y="2903665"/>
              <a:ext cx="649169" cy="1564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7" name="Line 62"/>
            <p:cNvSpPr>
              <a:spLocks noChangeShapeType="1"/>
            </p:cNvSpPr>
            <p:nvPr/>
          </p:nvSpPr>
          <p:spPr bwMode="auto">
            <a:xfrm flipV="1">
              <a:off x="3786523" y="2497265"/>
              <a:ext cx="973753" cy="233680"/>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8" name="Line 63"/>
            <p:cNvSpPr>
              <a:spLocks noChangeShapeType="1"/>
            </p:cNvSpPr>
            <p:nvPr/>
          </p:nvSpPr>
          <p:spPr bwMode="auto">
            <a:xfrm flipV="1">
              <a:off x="3459188" y="2086801"/>
              <a:ext cx="1301088" cy="3088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09" name="Freeform 64"/>
            <p:cNvSpPr>
              <a:spLocks/>
            </p:cNvSpPr>
            <p:nvPr/>
          </p:nvSpPr>
          <p:spPr bwMode="auto">
            <a:xfrm>
              <a:off x="2661480" y="2287969"/>
              <a:ext cx="3804239" cy="2856992"/>
            </a:xfrm>
            <a:custGeom>
              <a:avLst/>
              <a:gdLst>
                <a:gd name="T0" fmla="*/ 763 w 1383"/>
                <a:gd name="T1" fmla="*/ 0 h 1406"/>
                <a:gd name="T2" fmla="*/ 1204 w 1383"/>
                <a:gd name="T3" fmla="*/ 96 h 1406"/>
                <a:gd name="T4" fmla="*/ 1291 w 1383"/>
                <a:gd name="T5" fmla="*/ 534 h 1406"/>
                <a:gd name="T6" fmla="*/ 1383 w 1383"/>
                <a:gd name="T7" fmla="*/ 904 h 1406"/>
                <a:gd name="T8" fmla="*/ 1147 w 1383"/>
                <a:gd name="T9" fmla="*/ 1230 h 1406"/>
                <a:gd name="T10" fmla="*/ 763 w 1383"/>
                <a:gd name="T11" fmla="*/ 1406 h 1406"/>
                <a:gd name="T12" fmla="*/ 351 w 1383"/>
                <a:gd name="T13" fmla="*/ 1272 h 1406"/>
                <a:gd name="T14" fmla="*/ 0 w 1383"/>
                <a:gd name="T15" fmla="*/ 952 h 1406"/>
                <a:gd name="T16" fmla="*/ 143 w 1383"/>
                <a:gd name="T17" fmla="*/ 502 h 1406"/>
                <a:gd name="T18" fmla="*/ 322 w 1383"/>
                <a:gd name="T19" fmla="*/ 96 h 1406"/>
                <a:gd name="T20" fmla="*/ 763 w 1383"/>
                <a:gd name="T21" fmla="*/ 0 h 1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3"/>
                <a:gd name="T34" fmla="*/ 0 h 1406"/>
                <a:gd name="T35" fmla="*/ 1383 w 1383"/>
                <a:gd name="T36" fmla="*/ 1406 h 1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3" h="1406">
                  <a:moveTo>
                    <a:pt x="763" y="0"/>
                  </a:moveTo>
                  <a:lnTo>
                    <a:pt x="1204" y="96"/>
                  </a:lnTo>
                  <a:lnTo>
                    <a:pt x="1291" y="534"/>
                  </a:lnTo>
                  <a:lnTo>
                    <a:pt x="1383" y="904"/>
                  </a:lnTo>
                  <a:lnTo>
                    <a:pt x="1147" y="1230"/>
                  </a:lnTo>
                  <a:lnTo>
                    <a:pt x="763" y="1406"/>
                  </a:lnTo>
                  <a:lnTo>
                    <a:pt x="351" y="1272"/>
                  </a:lnTo>
                  <a:lnTo>
                    <a:pt x="0" y="952"/>
                  </a:lnTo>
                  <a:lnTo>
                    <a:pt x="143" y="502"/>
                  </a:lnTo>
                  <a:lnTo>
                    <a:pt x="322" y="96"/>
                  </a:lnTo>
                  <a:lnTo>
                    <a:pt x="763" y="0"/>
                  </a:lnTo>
                  <a:close/>
                </a:path>
              </a:pathLst>
            </a:custGeom>
            <a:solidFill>
              <a:srgbClr val="FFFFFF"/>
            </a:solidFill>
            <a:ln w="4763">
              <a:solidFill>
                <a:srgbClr val="000000"/>
              </a:solidFill>
              <a:prstDash val="solid"/>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0" name="Freeform 65"/>
            <p:cNvSpPr>
              <a:spLocks/>
            </p:cNvSpPr>
            <p:nvPr/>
          </p:nvSpPr>
          <p:spPr bwMode="auto">
            <a:xfrm>
              <a:off x="3327153" y="2814257"/>
              <a:ext cx="2505902" cy="1830832"/>
            </a:xfrm>
            <a:custGeom>
              <a:avLst/>
              <a:gdLst>
                <a:gd name="T0" fmla="*/ 528 w 911"/>
                <a:gd name="T1" fmla="*/ 0 h 901"/>
                <a:gd name="T2" fmla="*/ 822 w 911"/>
                <a:gd name="T3" fmla="*/ 44 h 901"/>
                <a:gd name="T4" fmla="*/ 812 w 911"/>
                <a:gd name="T5" fmla="*/ 358 h 901"/>
                <a:gd name="T6" fmla="*/ 911 w 911"/>
                <a:gd name="T7" fmla="*/ 575 h 901"/>
                <a:gd name="T8" fmla="*/ 764 w 911"/>
                <a:gd name="T9" fmla="*/ 776 h 901"/>
                <a:gd name="T10" fmla="*/ 528 w 911"/>
                <a:gd name="T11" fmla="*/ 901 h 901"/>
                <a:gd name="T12" fmla="*/ 262 w 911"/>
                <a:gd name="T13" fmla="*/ 814 h 901"/>
                <a:gd name="T14" fmla="*/ 0 w 911"/>
                <a:gd name="T15" fmla="*/ 620 h 901"/>
                <a:gd name="T16" fmla="*/ 144 w 911"/>
                <a:gd name="T17" fmla="*/ 326 h 901"/>
                <a:gd name="T18" fmla="*/ 234 w 911"/>
                <a:gd name="T19" fmla="*/ 44 h 901"/>
                <a:gd name="T20" fmla="*/ 528 w 911"/>
                <a:gd name="T21" fmla="*/ 0 h 9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1"/>
                <a:gd name="T34" fmla="*/ 0 h 901"/>
                <a:gd name="T35" fmla="*/ 911 w 911"/>
                <a:gd name="T36" fmla="*/ 901 h 9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1" h="901">
                  <a:moveTo>
                    <a:pt x="528" y="0"/>
                  </a:moveTo>
                  <a:lnTo>
                    <a:pt x="822" y="44"/>
                  </a:lnTo>
                  <a:lnTo>
                    <a:pt x="812" y="358"/>
                  </a:lnTo>
                  <a:lnTo>
                    <a:pt x="911" y="575"/>
                  </a:lnTo>
                  <a:lnTo>
                    <a:pt x="764" y="776"/>
                  </a:lnTo>
                  <a:lnTo>
                    <a:pt x="528" y="901"/>
                  </a:lnTo>
                  <a:lnTo>
                    <a:pt x="262" y="814"/>
                  </a:lnTo>
                  <a:lnTo>
                    <a:pt x="0" y="620"/>
                  </a:lnTo>
                  <a:lnTo>
                    <a:pt x="144" y="326"/>
                  </a:lnTo>
                  <a:lnTo>
                    <a:pt x="234" y="44"/>
                  </a:lnTo>
                  <a:lnTo>
                    <a:pt x="528" y="0"/>
                  </a:lnTo>
                  <a:close/>
                </a:path>
              </a:pathLst>
            </a:custGeom>
            <a:solidFill>
              <a:srgbClr val="000000"/>
            </a:solidFill>
            <a:ln w="15875">
              <a:solidFill>
                <a:srgbClr val="000000"/>
              </a:solidFill>
              <a:prstDash val="solid"/>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1" name="Freeform 66"/>
            <p:cNvSpPr>
              <a:spLocks/>
            </p:cNvSpPr>
            <p:nvPr/>
          </p:nvSpPr>
          <p:spPr bwMode="auto">
            <a:xfrm>
              <a:off x="3979073" y="3210497"/>
              <a:ext cx="1265329" cy="914400"/>
            </a:xfrm>
            <a:custGeom>
              <a:avLst/>
              <a:gdLst>
                <a:gd name="T0" fmla="*/ 284 w 460"/>
                <a:gd name="T1" fmla="*/ 0 h 450"/>
                <a:gd name="T2" fmla="*/ 460 w 460"/>
                <a:gd name="T3" fmla="*/ 6 h 450"/>
                <a:gd name="T4" fmla="*/ 332 w 460"/>
                <a:gd name="T5" fmla="*/ 233 h 450"/>
                <a:gd name="T6" fmla="*/ 428 w 460"/>
                <a:gd name="T7" fmla="*/ 297 h 450"/>
                <a:gd name="T8" fmla="*/ 374 w 460"/>
                <a:gd name="T9" fmla="*/ 370 h 450"/>
                <a:gd name="T10" fmla="*/ 284 w 460"/>
                <a:gd name="T11" fmla="*/ 450 h 450"/>
                <a:gd name="T12" fmla="*/ 166 w 460"/>
                <a:gd name="T13" fmla="*/ 412 h 450"/>
                <a:gd name="T14" fmla="*/ 0 w 460"/>
                <a:gd name="T15" fmla="*/ 342 h 450"/>
                <a:gd name="T16" fmla="*/ 92 w 460"/>
                <a:gd name="T17" fmla="*/ 188 h 450"/>
                <a:gd name="T18" fmla="*/ 137 w 460"/>
                <a:gd name="T19" fmla="*/ 48 h 450"/>
                <a:gd name="T20" fmla="*/ 284 w 460"/>
                <a:gd name="T21" fmla="*/ 0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
                <a:gd name="T34" fmla="*/ 0 h 450"/>
                <a:gd name="T35" fmla="*/ 460 w 460"/>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 h="450">
                  <a:moveTo>
                    <a:pt x="284" y="0"/>
                  </a:moveTo>
                  <a:lnTo>
                    <a:pt x="460" y="6"/>
                  </a:lnTo>
                  <a:lnTo>
                    <a:pt x="332" y="233"/>
                  </a:lnTo>
                  <a:lnTo>
                    <a:pt x="428" y="297"/>
                  </a:lnTo>
                  <a:lnTo>
                    <a:pt x="374" y="370"/>
                  </a:lnTo>
                  <a:lnTo>
                    <a:pt x="284" y="450"/>
                  </a:lnTo>
                  <a:lnTo>
                    <a:pt x="166" y="412"/>
                  </a:lnTo>
                  <a:lnTo>
                    <a:pt x="0" y="342"/>
                  </a:lnTo>
                  <a:lnTo>
                    <a:pt x="92" y="188"/>
                  </a:lnTo>
                  <a:lnTo>
                    <a:pt x="137" y="48"/>
                  </a:lnTo>
                  <a:lnTo>
                    <a:pt x="284" y="0"/>
                  </a:lnTo>
                  <a:close/>
                </a:path>
              </a:pathLst>
            </a:custGeom>
            <a:solidFill>
              <a:srgbClr val="000000"/>
            </a:solidFill>
            <a:ln w="15875">
              <a:solidFill>
                <a:srgbClr val="000000"/>
              </a:solidFill>
              <a:prstDash val="solid"/>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2" name="Freeform 67"/>
            <p:cNvSpPr>
              <a:spLocks/>
            </p:cNvSpPr>
            <p:nvPr/>
          </p:nvSpPr>
          <p:spPr bwMode="auto">
            <a:xfrm>
              <a:off x="2661480" y="2287969"/>
              <a:ext cx="3804239" cy="2856992"/>
            </a:xfrm>
            <a:custGeom>
              <a:avLst/>
              <a:gdLst>
                <a:gd name="T0" fmla="*/ 763 w 1383"/>
                <a:gd name="T1" fmla="*/ 0 h 1406"/>
                <a:gd name="T2" fmla="*/ 1204 w 1383"/>
                <a:gd name="T3" fmla="*/ 96 h 1406"/>
                <a:gd name="T4" fmla="*/ 1291 w 1383"/>
                <a:gd name="T5" fmla="*/ 534 h 1406"/>
                <a:gd name="T6" fmla="*/ 1383 w 1383"/>
                <a:gd name="T7" fmla="*/ 904 h 1406"/>
                <a:gd name="T8" fmla="*/ 1147 w 1383"/>
                <a:gd name="T9" fmla="*/ 1230 h 1406"/>
                <a:gd name="T10" fmla="*/ 763 w 1383"/>
                <a:gd name="T11" fmla="*/ 1406 h 1406"/>
                <a:gd name="T12" fmla="*/ 351 w 1383"/>
                <a:gd name="T13" fmla="*/ 1272 h 1406"/>
                <a:gd name="T14" fmla="*/ 0 w 1383"/>
                <a:gd name="T15" fmla="*/ 952 h 1406"/>
                <a:gd name="T16" fmla="*/ 143 w 1383"/>
                <a:gd name="T17" fmla="*/ 502 h 1406"/>
                <a:gd name="T18" fmla="*/ 322 w 1383"/>
                <a:gd name="T19" fmla="*/ 96 h 1406"/>
                <a:gd name="T20" fmla="*/ 763 w 1383"/>
                <a:gd name="T21" fmla="*/ 0 h 1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3"/>
                <a:gd name="T34" fmla="*/ 0 h 1406"/>
                <a:gd name="T35" fmla="*/ 1383 w 1383"/>
                <a:gd name="T36" fmla="*/ 1406 h 1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3" h="1406">
                  <a:moveTo>
                    <a:pt x="763" y="0"/>
                  </a:moveTo>
                  <a:lnTo>
                    <a:pt x="1204" y="96"/>
                  </a:lnTo>
                  <a:lnTo>
                    <a:pt x="1291" y="534"/>
                  </a:lnTo>
                  <a:lnTo>
                    <a:pt x="1383" y="904"/>
                  </a:lnTo>
                  <a:lnTo>
                    <a:pt x="1147" y="1230"/>
                  </a:lnTo>
                  <a:lnTo>
                    <a:pt x="763" y="1406"/>
                  </a:lnTo>
                  <a:lnTo>
                    <a:pt x="351" y="1272"/>
                  </a:lnTo>
                  <a:lnTo>
                    <a:pt x="0" y="952"/>
                  </a:lnTo>
                  <a:lnTo>
                    <a:pt x="143" y="502"/>
                  </a:lnTo>
                  <a:lnTo>
                    <a:pt x="322" y="96"/>
                  </a:lnTo>
                  <a:lnTo>
                    <a:pt x="763" y="0"/>
                  </a:lnTo>
                  <a:close/>
                </a:path>
              </a:pathLst>
            </a:custGeom>
            <a:solidFill>
              <a:srgbClr val="339966">
                <a:alpha val="80000"/>
              </a:srgbClr>
            </a:solidFill>
            <a:ln w="15875">
              <a:solidFill>
                <a:srgbClr val="339966"/>
              </a:solidFill>
              <a:prstDash val="solid"/>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3" name="Freeform 68"/>
            <p:cNvSpPr>
              <a:spLocks/>
            </p:cNvSpPr>
            <p:nvPr/>
          </p:nvSpPr>
          <p:spPr bwMode="auto">
            <a:xfrm>
              <a:off x="3310649" y="2802065"/>
              <a:ext cx="2505902" cy="1828800"/>
            </a:xfrm>
            <a:custGeom>
              <a:avLst/>
              <a:gdLst>
                <a:gd name="T0" fmla="*/ 527 w 911"/>
                <a:gd name="T1" fmla="*/ 0 h 900"/>
                <a:gd name="T2" fmla="*/ 821 w 911"/>
                <a:gd name="T3" fmla="*/ 44 h 900"/>
                <a:gd name="T4" fmla="*/ 811 w 911"/>
                <a:gd name="T5" fmla="*/ 357 h 900"/>
                <a:gd name="T6" fmla="*/ 911 w 911"/>
                <a:gd name="T7" fmla="*/ 575 h 900"/>
                <a:gd name="T8" fmla="*/ 764 w 911"/>
                <a:gd name="T9" fmla="*/ 776 h 900"/>
                <a:gd name="T10" fmla="*/ 527 w 911"/>
                <a:gd name="T11" fmla="*/ 900 h 900"/>
                <a:gd name="T12" fmla="*/ 262 w 911"/>
                <a:gd name="T13" fmla="*/ 814 h 900"/>
                <a:gd name="T14" fmla="*/ 0 w 911"/>
                <a:gd name="T15" fmla="*/ 619 h 900"/>
                <a:gd name="T16" fmla="*/ 144 w 911"/>
                <a:gd name="T17" fmla="*/ 326 h 900"/>
                <a:gd name="T18" fmla="*/ 233 w 911"/>
                <a:gd name="T19" fmla="*/ 44 h 900"/>
                <a:gd name="T20" fmla="*/ 527 w 911"/>
                <a:gd name="T21" fmla="*/ 0 h 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1"/>
                <a:gd name="T34" fmla="*/ 0 h 900"/>
                <a:gd name="T35" fmla="*/ 911 w 911"/>
                <a:gd name="T36" fmla="*/ 900 h 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1" h="900">
                  <a:moveTo>
                    <a:pt x="527" y="0"/>
                  </a:moveTo>
                  <a:lnTo>
                    <a:pt x="821" y="44"/>
                  </a:lnTo>
                  <a:lnTo>
                    <a:pt x="811" y="357"/>
                  </a:lnTo>
                  <a:lnTo>
                    <a:pt x="911" y="575"/>
                  </a:lnTo>
                  <a:lnTo>
                    <a:pt x="764" y="776"/>
                  </a:lnTo>
                  <a:lnTo>
                    <a:pt x="527" y="900"/>
                  </a:lnTo>
                  <a:lnTo>
                    <a:pt x="262" y="814"/>
                  </a:lnTo>
                  <a:lnTo>
                    <a:pt x="0" y="619"/>
                  </a:lnTo>
                  <a:lnTo>
                    <a:pt x="144" y="326"/>
                  </a:lnTo>
                  <a:lnTo>
                    <a:pt x="233" y="44"/>
                  </a:lnTo>
                  <a:lnTo>
                    <a:pt x="527" y="0"/>
                  </a:lnTo>
                  <a:close/>
                </a:path>
              </a:pathLst>
            </a:custGeom>
            <a:solidFill>
              <a:srgbClr val="3366FF"/>
            </a:solidFill>
            <a:ln w="15875">
              <a:solidFill>
                <a:srgbClr val="000080"/>
              </a:solidFill>
              <a:prstDash val="solid"/>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4" name="Freeform 69"/>
            <p:cNvSpPr>
              <a:spLocks/>
            </p:cNvSpPr>
            <p:nvPr/>
          </p:nvSpPr>
          <p:spPr bwMode="auto">
            <a:xfrm>
              <a:off x="3979073" y="3210497"/>
              <a:ext cx="1265329" cy="914400"/>
            </a:xfrm>
            <a:custGeom>
              <a:avLst/>
              <a:gdLst>
                <a:gd name="T0" fmla="*/ 284 w 460"/>
                <a:gd name="T1" fmla="*/ 0 h 450"/>
                <a:gd name="T2" fmla="*/ 460 w 460"/>
                <a:gd name="T3" fmla="*/ 6 h 450"/>
                <a:gd name="T4" fmla="*/ 332 w 460"/>
                <a:gd name="T5" fmla="*/ 233 h 450"/>
                <a:gd name="T6" fmla="*/ 428 w 460"/>
                <a:gd name="T7" fmla="*/ 297 h 450"/>
                <a:gd name="T8" fmla="*/ 374 w 460"/>
                <a:gd name="T9" fmla="*/ 370 h 450"/>
                <a:gd name="T10" fmla="*/ 284 w 460"/>
                <a:gd name="T11" fmla="*/ 450 h 450"/>
                <a:gd name="T12" fmla="*/ 166 w 460"/>
                <a:gd name="T13" fmla="*/ 412 h 450"/>
                <a:gd name="T14" fmla="*/ 0 w 460"/>
                <a:gd name="T15" fmla="*/ 342 h 450"/>
                <a:gd name="T16" fmla="*/ 92 w 460"/>
                <a:gd name="T17" fmla="*/ 188 h 450"/>
                <a:gd name="T18" fmla="*/ 137 w 460"/>
                <a:gd name="T19" fmla="*/ 48 h 450"/>
                <a:gd name="T20" fmla="*/ 284 w 460"/>
                <a:gd name="T21" fmla="*/ 0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
                <a:gd name="T34" fmla="*/ 0 h 450"/>
                <a:gd name="T35" fmla="*/ 460 w 460"/>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 h="450">
                  <a:moveTo>
                    <a:pt x="284" y="0"/>
                  </a:moveTo>
                  <a:lnTo>
                    <a:pt x="460" y="6"/>
                  </a:lnTo>
                  <a:lnTo>
                    <a:pt x="332" y="233"/>
                  </a:lnTo>
                  <a:lnTo>
                    <a:pt x="428" y="297"/>
                  </a:lnTo>
                  <a:lnTo>
                    <a:pt x="374" y="370"/>
                  </a:lnTo>
                  <a:lnTo>
                    <a:pt x="284" y="450"/>
                  </a:lnTo>
                  <a:lnTo>
                    <a:pt x="166" y="412"/>
                  </a:lnTo>
                  <a:lnTo>
                    <a:pt x="0" y="342"/>
                  </a:lnTo>
                  <a:lnTo>
                    <a:pt x="92" y="188"/>
                  </a:lnTo>
                  <a:lnTo>
                    <a:pt x="137" y="48"/>
                  </a:lnTo>
                  <a:lnTo>
                    <a:pt x="284" y="0"/>
                  </a:lnTo>
                  <a:close/>
                </a:path>
              </a:pathLst>
            </a:custGeom>
            <a:solidFill>
              <a:srgbClr val="FF0000"/>
            </a:solidFill>
            <a:ln w="15875">
              <a:solidFill>
                <a:srgbClr val="FF0000"/>
              </a:solidFill>
              <a:prstDash val="solid"/>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5" name="Line 70"/>
            <p:cNvSpPr>
              <a:spLocks noChangeShapeType="1"/>
            </p:cNvSpPr>
            <p:nvPr/>
          </p:nvSpPr>
          <p:spPr bwMode="auto">
            <a:xfrm flipV="1">
              <a:off x="4760276" y="2086801"/>
              <a:ext cx="2751" cy="16296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6" name="Line 71"/>
            <p:cNvSpPr>
              <a:spLocks noChangeShapeType="1"/>
            </p:cNvSpPr>
            <p:nvPr/>
          </p:nvSpPr>
          <p:spPr bwMode="auto">
            <a:xfrm flipV="1">
              <a:off x="4760276" y="2397697"/>
              <a:ext cx="1301088" cy="13187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7" name="Line 72"/>
            <p:cNvSpPr>
              <a:spLocks noChangeShapeType="1"/>
            </p:cNvSpPr>
            <p:nvPr/>
          </p:nvSpPr>
          <p:spPr bwMode="auto">
            <a:xfrm flipV="1">
              <a:off x="4760276" y="3210497"/>
              <a:ext cx="2101546" cy="5059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8" name="Line 73"/>
            <p:cNvSpPr>
              <a:spLocks noChangeShapeType="1"/>
            </p:cNvSpPr>
            <p:nvPr/>
          </p:nvSpPr>
          <p:spPr bwMode="auto">
            <a:xfrm>
              <a:off x="4760276" y="3716465"/>
              <a:ext cx="2101546" cy="5059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19" name="Line 74"/>
            <p:cNvSpPr>
              <a:spLocks noChangeShapeType="1"/>
            </p:cNvSpPr>
            <p:nvPr/>
          </p:nvSpPr>
          <p:spPr bwMode="auto">
            <a:xfrm>
              <a:off x="4760276" y="3716465"/>
              <a:ext cx="1301088" cy="131673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20" name="Line 75"/>
            <p:cNvSpPr>
              <a:spLocks noChangeShapeType="1"/>
            </p:cNvSpPr>
            <p:nvPr/>
          </p:nvSpPr>
          <p:spPr bwMode="auto">
            <a:xfrm>
              <a:off x="4760276" y="3716465"/>
              <a:ext cx="2751" cy="1629664"/>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21" name="Line 76"/>
            <p:cNvSpPr>
              <a:spLocks noChangeShapeType="1"/>
            </p:cNvSpPr>
            <p:nvPr/>
          </p:nvSpPr>
          <p:spPr bwMode="auto">
            <a:xfrm flipH="1">
              <a:off x="3459188" y="3716465"/>
              <a:ext cx="1301088" cy="1316736"/>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22" name="Line 77"/>
            <p:cNvSpPr>
              <a:spLocks noChangeShapeType="1"/>
            </p:cNvSpPr>
            <p:nvPr/>
          </p:nvSpPr>
          <p:spPr bwMode="auto">
            <a:xfrm flipH="1">
              <a:off x="2661480" y="3716465"/>
              <a:ext cx="2098796" cy="5059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23" name="Line 78"/>
            <p:cNvSpPr>
              <a:spLocks noChangeShapeType="1"/>
            </p:cNvSpPr>
            <p:nvPr/>
          </p:nvSpPr>
          <p:spPr bwMode="auto">
            <a:xfrm flipH="1" flipV="1">
              <a:off x="2661480" y="3210497"/>
              <a:ext cx="2098796" cy="5059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24" name="Line 79"/>
            <p:cNvSpPr>
              <a:spLocks noChangeShapeType="1"/>
            </p:cNvSpPr>
            <p:nvPr/>
          </p:nvSpPr>
          <p:spPr bwMode="auto">
            <a:xfrm flipH="1" flipV="1">
              <a:off x="3459188" y="2397697"/>
              <a:ext cx="1301088" cy="1318768"/>
            </a:xfrm>
            <a:prstGeom prst="line">
              <a:avLst/>
            </a:prstGeom>
            <a:noFill/>
            <a:ln w="4763">
              <a:solidFill>
                <a:srgbClr val="000000"/>
              </a:solidFill>
              <a:round/>
              <a:headEnd/>
              <a:tailEnd/>
            </a:ln>
          </p:spPr>
          <p:txBody>
            <a:bodyPr/>
            <a:lstStyle/>
            <a:p>
              <a:pPr fontAlgn="auto">
                <a:spcBef>
                  <a:spcPts val="0"/>
                </a:spcBef>
                <a:spcAft>
                  <a:spcPts val="0"/>
                </a:spcAft>
                <a:defRPr/>
              </a:pPr>
              <a:endParaRPr lang="en-US" b="1" kern="0">
                <a:solidFill>
                  <a:schemeClr val="accent6"/>
                </a:solidFill>
                <a:latin typeface="+mj-lt"/>
              </a:endParaRPr>
            </a:p>
          </p:txBody>
        </p:sp>
        <p:sp>
          <p:nvSpPr>
            <p:cNvPr id="425" name="Rectangle 80"/>
            <p:cNvSpPr>
              <a:spLocks noChangeArrowheads="1"/>
            </p:cNvSpPr>
            <p:nvPr/>
          </p:nvSpPr>
          <p:spPr bwMode="auto">
            <a:xfrm>
              <a:off x="4884058" y="2483041"/>
              <a:ext cx="22006" cy="245872"/>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26" name="Rectangle 81"/>
            <p:cNvSpPr>
              <a:spLocks noChangeArrowheads="1"/>
            </p:cNvSpPr>
            <p:nvPr/>
          </p:nvSpPr>
          <p:spPr bwMode="auto">
            <a:xfrm>
              <a:off x="4619990" y="2710625"/>
              <a:ext cx="286074" cy="18288"/>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27" name="Rectangle 82"/>
            <p:cNvSpPr>
              <a:spLocks noChangeArrowheads="1"/>
            </p:cNvSpPr>
            <p:nvPr/>
          </p:nvSpPr>
          <p:spPr bwMode="auto">
            <a:xfrm>
              <a:off x="4611737" y="2476945"/>
              <a:ext cx="266819" cy="231648"/>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29" name="Rectangle 84"/>
            <p:cNvSpPr>
              <a:spLocks noChangeArrowheads="1"/>
            </p:cNvSpPr>
            <p:nvPr/>
          </p:nvSpPr>
          <p:spPr bwMode="auto">
            <a:xfrm>
              <a:off x="6069616" y="3352737"/>
              <a:ext cx="24756" cy="245872"/>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0" name="Rectangle 85"/>
            <p:cNvSpPr>
              <a:spLocks noChangeArrowheads="1"/>
            </p:cNvSpPr>
            <p:nvPr/>
          </p:nvSpPr>
          <p:spPr bwMode="auto">
            <a:xfrm>
              <a:off x="5808299" y="3580321"/>
              <a:ext cx="286074" cy="18288"/>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1" name="Rectangle 86"/>
            <p:cNvSpPr>
              <a:spLocks noChangeArrowheads="1"/>
            </p:cNvSpPr>
            <p:nvPr/>
          </p:nvSpPr>
          <p:spPr bwMode="auto">
            <a:xfrm>
              <a:off x="5800046" y="3346641"/>
              <a:ext cx="266819" cy="231648"/>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3" name="Rectangle 88"/>
            <p:cNvSpPr>
              <a:spLocks noChangeArrowheads="1"/>
            </p:cNvSpPr>
            <p:nvPr/>
          </p:nvSpPr>
          <p:spPr bwMode="auto">
            <a:xfrm>
              <a:off x="3426179" y="3287713"/>
              <a:ext cx="22006" cy="245872"/>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4" name="Rectangle 89"/>
            <p:cNvSpPr>
              <a:spLocks noChangeArrowheads="1"/>
            </p:cNvSpPr>
            <p:nvPr/>
          </p:nvSpPr>
          <p:spPr bwMode="auto">
            <a:xfrm>
              <a:off x="3162111" y="3515297"/>
              <a:ext cx="286074" cy="18288"/>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5" name="Rectangle 90"/>
            <p:cNvSpPr>
              <a:spLocks noChangeArrowheads="1"/>
            </p:cNvSpPr>
            <p:nvPr/>
          </p:nvSpPr>
          <p:spPr bwMode="auto">
            <a:xfrm>
              <a:off x="3151108" y="3281617"/>
              <a:ext cx="269570" cy="231648"/>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7" name="Rectangle 92"/>
            <p:cNvSpPr>
              <a:spLocks noChangeArrowheads="1"/>
            </p:cNvSpPr>
            <p:nvPr/>
          </p:nvSpPr>
          <p:spPr bwMode="auto">
            <a:xfrm>
              <a:off x="3951566" y="2613089"/>
              <a:ext cx="22006" cy="243840"/>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8" name="Rectangle 93"/>
            <p:cNvSpPr>
              <a:spLocks noChangeArrowheads="1"/>
            </p:cNvSpPr>
            <p:nvPr/>
          </p:nvSpPr>
          <p:spPr bwMode="auto">
            <a:xfrm>
              <a:off x="3690248" y="2840673"/>
              <a:ext cx="283324" cy="18288"/>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39" name="Rectangle 94"/>
            <p:cNvSpPr>
              <a:spLocks noChangeArrowheads="1"/>
            </p:cNvSpPr>
            <p:nvPr/>
          </p:nvSpPr>
          <p:spPr bwMode="auto">
            <a:xfrm>
              <a:off x="3679245" y="2606993"/>
              <a:ext cx="269570" cy="231648"/>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41" name="Rectangle 96"/>
            <p:cNvSpPr>
              <a:spLocks noChangeArrowheads="1"/>
            </p:cNvSpPr>
            <p:nvPr/>
          </p:nvSpPr>
          <p:spPr bwMode="auto">
            <a:xfrm>
              <a:off x="3162111" y="4059873"/>
              <a:ext cx="22006" cy="243840"/>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42" name="Rectangle 97"/>
            <p:cNvSpPr>
              <a:spLocks noChangeArrowheads="1"/>
            </p:cNvSpPr>
            <p:nvPr/>
          </p:nvSpPr>
          <p:spPr bwMode="auto">
            <a:xfrm>
              <a:off x="2898042" y="4287457"/>
              <a:ext cx="286074" cy="16256"/>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43" name="Rectangle 98"/>
            <p:cNvSpPr>
              <a:spLocks noChangeArrowheads="1"/>
            </p:cNvSpPr>
            <p:nvPr/>
          </p:nvSpPr>
          <p:spPr bwMode="auto">
            <a:xfrm>
              <a:off x="2889790" y="4053777"/>
              <a:ext cx="266819" cy="229616"/>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45" name="Rectangle 100"/>
            <p:cNvSpPr>
              <a:spLocks noChangeArrowheads="1"/>
            </p:cNvSpPr>
            <p:nvPr/>
          </p:nvSpPr>
          <p:spPr bwMode="auto">
            <a:xfrm>
              <a:off x="3998328" y="4502849"/>
              <a:ext cx="22006" cy="243840"/>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46" name="Rectangle 101"/>
            <p:cNvSpPr>
              <a:spLocks noChangeArrowheads="1"/>
            </p:cNvSpPr>
            <p:nvPr/>
          </p:nvSpPr>
          <p:spPr bwMode="auto">
            <a:xfrm>
              <a:off x="3731509" y="4728401"/>
              <a:ext cx="286074" cy="18288"/>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47" name="Rectangle 102"/>
            <p:cNvSpPr>
              <a:spLocks noChangeArrowheads="1"/>
            </p:cNvSpPr>
            <p:nvPr/>
          </p:nvSpPr>
          <p:spPr bwMode="auto">
            <a:xfrm>
              <a:off x="3723256" y="4494721"/>
              <a:ext cx="269570" cy="231648"/>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49" name="Rectangle 104"/>
            <p:cNvSpPr>
              <a:spLocks noChangeArrowheads="1"/>
            </p:cNvSpPr>
            <p:nvPr/>
          </p:nvSpPr>
          <p:spPr bwMode="auto">
            <a:xfrm>
              <a:off x="4911565" y="4683697"/>
              <a:ext cx="22006" cy="243840"/>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0" name="Rectangle 105"/>
            <p:cNvSpPr>
              <a:spLocks noChangeArrowheads="1"/>
            </p:cNvSpPr>
            <p:nvPr/>
          </p:nvSpPr>
          <p:spPr bwMode="auto">
            <a:xfrm>
              <a:off x="4647497" y="4911281"/>
              <a:ext cx="286074" cy="16256"/>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1" name="Rectangle 106"/>
            <p:cNvSpPr>
              <a:spLocks noChangeArrowheads="1"/>
            </p:cNvSpPr>
            <p:nvPr/>
          </p:nvSpPr>
          <p:spPr bwMode="auto">
            <a:xfrm>
              <a:off x="4636494" y="4675569"/>
              <a:ext cx="269570" cy="233680"/>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3" name="Rectangle 108"/>
            <p:cNvSpPr>
              <a:spLocks noChangeArrowheads="1"/>
            </p:cNvSpPr>
            <p:nvPr/>
          </p:nvSpPr>
          <p:spPr bwMode="auto">
            <a:xfrm>
              <a:off x="5816551" y="2672017"/>
              <a:ext cx="22006" cy="243840"/>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4" name="Rectangle 109"/>
            <p:cNvSpPr>
              <a:spLocks noChangeArrowheads="1"/>
            </p:cNvSpPr>
            <p:nvPr/>
          </p:nvSpPr>
          <p:spPr bwMode="auto">
            <a:xfrm>
              <a:off x="5552482" y="2897569"/>
              <a:ext cx="286074" cy="18288"/>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5" name="Rectangle 110"/>
            <p:cNvSpPr>
              <a:spLocks noChangeArrowheads="1"/>
            </p:cNvSpPr>
            <p:nvPr/>
          </p:nvSpPr>
          <p:spPr bwMode="auto">
            <a:xfrm>
              <a:off x="5541479" y="2665921"/>
              <a:ext cx="272321" cy="229616"/>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7" name="Rectangle 112"/>
            <p:cNvSpPr>
              <a:spLocks noChangeArrowheads="1"/>
            </p:cNvSpPr>
            <p:nvPr/>
          </p:nvSpPr>
          <p:spPr bwMode="auto">
            <a:xfrm>
              <a:off x="5896321" y="4352481"/>
              <a:ext cx="22006" cy="243840"/>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8" name="Rectangle 113"/>
            <p:cNvSpPr>
              <a:spLocks noChangeArrowheads="1"/>
            </p:cNvSpPr>
            <p:nvPr/>
          </p:nvSpPr>
          <p:spPr bwMode="auto">
            <a:xfrm>
              <a:off x="5632253" y="4580065"/>
              <a:ext cx="286074" cy="16256"/>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59" name="Rectangle 114"/>
            <p:cNvSpPr>
              <a:spLocks noChangeArrowheads="1"/>
            </p:cNvSpPr>
            <p:nvPr/>
          </p:nvSpPr>
          <p:spPr bwMode="auto">
            <a:xfrm>
              <a:off x="5621250" y="4346385"/>
              <a:ext cx="272321" cy="231648"/>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61" name="Rectangle 116"/>
            <p:cNvSpPr>
              <a:spLocks noChangeArrowheads="1"/>
            </p:cNvSpPr>
            <p:nvPr/>
          </p:nvSpPr>
          <p:spPr bwMode="auto">
            <a:xfrm>
              <a:off x="6273169" y="3834321"/>
              <a:ext cx="22006" cy="243840"/>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62" name="Rectangle 117"/>
            <p:cNvSpPr>
              <a:spLocks noChangeArrowheads="1"/>
            </p:cNvSpPr>
            <p:nvPr/>
          </p:nvSpPr>
          <p:spPr bwMode="auto">
            <a:xfrm>
              <a:off x="6009101" y="4059873"/>
              <a:ext cx="286074" cy="18288"/>
            </a:xfrm>
            <a:prstGeom prst="rect">
              <a:avLst/>
            </a:prstGeom>
            <a:solidFill>
              <a:srgbClr val="000000"/>
            </a:solidFill>
            <a:ln w="9525">
              <a:no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63" name="Rectangle 118"/>
            <p:cNvSpPr>
              <a:spLocks noChangeArrowheads="1"/>
            </p:cNvSpPr>
            <p:nvPr/>
          </p:nvSpPr>
          <p:spPr bwMode="auto">
            <a:xfrm>
              <a:off x="6000849" y="3826193"/>
              <a:ext cx="266819" cy="231648"/>
            </a:xfrm>
            <a:prstGeom prst="rect">
              <a:avLst/>
            </a:prstGeom>
            <a:solidFill>
              <a:srgbClr val="0000FF"/>
            </a:solidFill>
            <a:ln w="11113">
              <a:solidFill>
                <a:srgbClr val="FFFFFF"/>
              </a:solidFill>
              <a:miter lim="800000"/>
              <a:headEnd/>
              <a:tailEnd/>
            </a:ln>
          </p:spPr>
          <p:txBody>
            <a:bodyPr/>
            <a:lstStyle/>
            <a:p>
              <a:pPr fontAlgn="auto">
                <a:spcBef>
                  <a:spcPts val="0"/>
                </a:spcBef>
                <a:spcAft>
                  <a:spcPts val="0"/>
                </a:spcAft>
                <a:buClr>
                  <a:srgbClr val="F03C42"/>
                </a:buClr>
                <a:defRPr/>
              </a:pPr>
              <a:endParaRPr lang="en-US" sz="2400" b="1" kern="0">
                <a:solidFill>
                  <a:schemeClr val="accent6"/>
                </a:solidFill>
                <a:latin typeface="+mj-lt"/>
              </a:endParaRPr>
            </a:p>
          </p:txBody>
        </p:sp>
        <p:sp>
          <p:nvSpPr>
            <p:cNvPr id="465" name="Rectangle 120"/>
            <p:cNvSpPr>
              <a:spLocks noChangeArrowheads="1"/>
            </p:cNvSpPr>
            <p:nvPr/>
          </p:nvSpPr>
          <p:spPr bwMode="auto">
            <a:xfrm>
              <a:off x="4222343" y="1731388"/>
              <a:ext cx="413575" cy="323422"/>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kern="0" dirty="0" smtClean="0">
                  <a:solidFill>
                    <a:schemeClr val="accent6"/>
                  </a:solidFill>
                  <a:latin typeface="+mj-lt"/>
                </a:rPr>
                <a:t>医生</a:t>
              </a:r>
              <a:endParaRPr lang="nl-NL" sz="1600" b="1" kern="0" dirty="0">
                <a:solidFill>
                  <a:schemeClr val="accent6"/>
                </a:solidFill>
                <a:latin typeface="+mj-lt"/>
              </a:endParaRPr>
            </a:p>
          </p:txBody>
        </p:sp>
        <p:sp>
          <p:nvSpPr>
            <p:cNvPr id="466" name="Rectangle 121"/>
            <p:cNvSpPr>
              <a:spLocks noChangeArrowheads="1"/>
            </p:cNvSpPr>
            <p:nvPr/>
          </p:nvSpPr>
          <p:spPr bwMode="auto">
            <a:xfrm>
              <a:off x="6077262" y="2038270"/>
              <a:ext cx="620363" cy="323422"/>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kern="0" dirty="0" smtClean="0">
                  <a:solidFill>
                    <a:schemeClr val="accent6"/>
                  </a:solidFill>
                  <a:latin typeface="+mj-lt"/>
                </a:rPr>
                <a:t>消费者</a:t>
              </a:r>
              <a:endParaRPr lang="nl-NL" sz="1600" b="1" kern="0" dirty="0">
                <a:solidFill>
                  <a:schemeClr val="accent6"/>
                </a:solidFill>
                <a:latin typeface="+mj-lt"/>
              </a:endParaRPr>
            </a:p>
          </p:txBody>
        </p:sp>
        <p:sp>
          <p:nvSpPr>
            <p:cNvPr id="467" name="Rectangle 122"/>
            <p:cNvSpPr>
              <a:spLocks noChangeArrowheads="1"/>
            </p:cNvSpPr>
            <p:nvPr/>
          </p:nvSpPr>
          <p:spPr bwMode="auto">
            <a:xfrm>
              <a:off x="6949980" y="3059682"/>
              <a:ext cx="413575" cy="323422"/>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kern="0" dirty="0" smtClean="0">
                  <a:solidFill>
                    <a:schemeClr val="accent6"/>
                  </a:solidFill>
                  <a:latin typeface="+mj-lt"/>
                </a:rPr>
                <a:t>病人</a:t>
              </a:r>
              <a:endParaRPr lang="nl-NL" sz="1600" b="1" kern="0" dirty="0">
                <a:solidFill>
                  <a:schemeClr val="accent6"/>
                </a:solidFill>
                <a:latin typeface="+mj-lt"/>
              </a:endParaRPr>
            </a:p>
          </p:txBody>
        </p:sp>
        <p:sp>
          <p:nvSpPr>
            <p:cNvPr id="468" name="Rectangle 123"/>
            <p:cNvSpPr>
              <a:spLocks noChangeArrowheads="1"/>
            </p:cNvSpPr>
            <p:nvPr/>
          </p:nvSpPr>
          <p:spPr bwMode="auto">
            <a:xfrm>
              <a:off x="6926230" y="4086159"/>
              <a:ext cx="413575" cy="323422"/>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kern="0" dirty="0" smtClean="0">
                  <a:solidFill>
                    <a:schemeClr val="accent6"/>
                  </a:solidFill>
                  <a:latin typeface="+mj-lt"/>
                </a:rPr>
                <a:t>职员</a:t>
              </a:r>
              <a:endParaRPr lang="nl-NL" sz="1600" b="1" kern="0" dirty="0">
                <a:solidFill>
                  <a:schemeClr val="accent6"/>
                </a:solidFill>
                <a:latin typeface="+mj-lt"/>
              </a:endParaRPr>
            </a:p>
          </p:txBody>
        </p:sp>
        <p:sp>
          <p:nvSpPr>
            <p:cNvPr id="469" name="Rectangle 124"/>
            <p:cNvSpPr>
              <a:spLocks noChangeArrowheads="1"/>
            </p:cNvSpPr>
            <p:nvPr/>
          </p:nvSpPr>
          <p:spPr bwMode="auto">
            <a:xfrm>
              <a:off x="6184140" y="4970843"/>
              <a:ext cx="1298432" cy="371897"/>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kern="0" dirty="0" smtClean="0">
                  <a:solidFill>
                    <a:schemeClr val="accent6"/>
                  </a:solidFill>
                  <a:latin typeface="+mj-lt"/>
                </a:rPr>
                <a:t>分销商</a:t>
              </a:r>
              <a:r>
                <a:rPr lang="en-US" altLang="zh-CN" sz="1600" b="1" kern="0" dirty="0" smtClean="0">
                  <a:solidFill>
                    <a:schemeClr val="accent6"/>
                  </a:solidFill>
                  <a:latin typeface="+mj-lt"/>
                </a:rPr>
                <a:t>/</a:t>
              </a:r>
              <a:r>
                <a:rPr lang="zh-CN" altLang="en-US" sz="1600" b="1" kern="0" dirty="0" smtClean="0">
                  <a:solidFill>
                    <a:schemeClr val="accent6"/>
                  </a:solidFill>
                  <a:latin typeface="+mj-lt"/>
                </a:rPr>
                <a:t>供应商</a:t>
              </a:r>
              <a:endParaRPr lang="nl-NL" sz="1600" b="1" kern="0" dirty="0">
                <a:solidFill>
                  <a:schemeClr val="accent6"/>
                </a:solidFill>
                <a:latin typeface="+mj-lt"/>
              </a:endParaRPr>
            </a:p>
          </p:txBody>
        </p:sp>
        <p:sp>
          <p:nvSpPr>
            <p:cNvPr id="470" name="Rectangle 125"/>
            <p:cNvSpPr>
              <a:spLocks noChangeArrowheads="1"/>
            </p:cNvSpPr>
            <p:nvPr/>
          </p:nvSpPr>
          <p:spPr bwMode="auto">
            <a:xfrm>
              <a:off x="4172227" y="5417566"/>
              <a:ext cx="827150" cy="323422"/>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kern="0" dirty="0" smtClean="0">
                  <a:solidFill>
                    <a:schemeClr val="accent6"/>
                  </a:solidFill>
                  <a:latin typeface="+mj-lt"/>
                </a:rPr>
                <a:t>竞争对手</a:t>
              </a:r>
              <a:endParaRPr lang="nl-NL" sz="1600" b="1" kern="0" dirty="0">
                <a:solidFill>
                  <a:schemeClr val="accent6"/>
                </a:solidFill>
                <a:latin typeface="+mj-lt"/>
              </a:endParaRPr>
            </a:p>
          </p:txBody>
        </p:sp>
        <p:sp>
          <p:nvSpPr>
            <p:cNvPr id="471" name="Rectangle 127"/>
            <p:cNvSpPr>
              <a:spLocks noChangeArrowheads="1"/>
            </p:cNvSpPr>
            <p:nvPr/>
          </p:nvSpPr>
          <p:spPr bwMode="auto">
            <a:xfrm>
              <a:off x="2085574" y="5044312"/>
              <a:ext cx="620363" cy="323422"/>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kern="0" dirty="0" smtClean="0">
                  <a:solidFill>
                    <a:schemeClr val="accent6"/>
                  </a:solidFill>
                  <a:latin typeface="+mj-lt"/>
                </a:rPr>
                <a:t>决策者</a:t>
              </a:r>
              <a:endParaRPr lang="nl-NL" sz="1600" b="1" kern="0" dirty="0">
                <a:solidFill>
                  <a:schemeClr val="accent6"/>
                </a:solidFill>
                <a:latin typeface="+mj-lt"/>
              </a:endParaRPr>
            </a:p>
          </p:txBody>
        </p:sp>
        <p:sp>
          <p:nvSpPr>
            <p:cNvPr id="472" name="Rectangle 128"/>
            <p:cNvSpPr>
              <a:spLocks noChangeArrowheads="1"/>
            </p:cNvSpPr>
            <p:nvPr/>
          </p:nvSpPr>
          <p:spPr bwMode="auto">
            <a:xfrm>
              <a:off x="1960071" y="4071301"/>
              <a:ext cx="620363" cy="323422"/>
            </a:xfrm>
            <a:prstGeom prst="rect">
              <a:avLst/>
            </a:prstGeom>
            <a:noFill/>
            <a:ln w="9525">
              <a:noFill/>
              <a:miter lim="800000"/>
              <a:headEnd/>
              <a:tailEnd/>
            </a:ln>
          </p:spPr>
          <p:txBody>
            <a:bodyPr wrap="none" lIns="0" tIns="0" rIns="0" bIns="0">
              <a:spAutoFit/>
            </a:bodyPr>
            <a:lstStyle/>
            <a:p>
              <a:pPr algn="r" fontAlgn="auto">
                <a:spcBef>
                  <a:spcPts val="0"/>
                </a:spcBef>
                <a:spcAft>
                  <a:spcPts val="0"/>
                </a:spcAft>
                <a:buClr>
                  <a:srgbClr val="F03C42"/>
                </a:buClr>
                <a:defRPr/>
              </a:pPr>
              <a:r>
                <a:rPr lang="zh-CN" altLang="en-US" sz="1600" b="1" kern="0" dirty="0" smtClean="0">
                  <a:solidFill>
                    <a:schemeClr val="accent6"/>
                  </a:solidFill>
                  <a:latin typeface="+mj-lt"/>
                </a:rPr>
                <a:t>支付者</a:t>
              </a:r>
              <a:endParaRPr lang="nl-NL" sz="1600" b="1" kern="0" dirty="0">
                <a:solidFill>
                  <a:schemeClr val="accent6"/>
                </a:solidFill>
                <a:latin typeface="+mj-lt"/>
              </a:endParaRPr>
            </a:p>
          </p:txBody>
        </p:sp>
        <p:sp>
          <p:nvSpPr>
            <p:cNvPr id="473" name="Rectangle 129"/>
            <p:cNvSpPr>
              <a:spLocks noChangeArrowheads="1"/>
            </p:cNvSpPr>
            <p:nvPr/>
          </p:nvSpPr>
          <p:spPr bwMode="auto">
            <a:xfrm>
              <a:off x="1228299" y="3020887"/>
              <a:ext cx="1384137" cy="371897"/>
            </a:xfrm>
            <a:prstGeom prst="rect">
              <a:avLst/>
            </a:prstGeom>
            <a:noFill/>
            <a:ln w="9525">
              <a:noFill/>
              <a:miter lim="800000"/>
              <a:headEnd/>
              <a:tailEnd/>
            </a:ln>
          </p:spPr>
          <p:txBody>
            <a:bodyPr wrap="square" lIns="0" tIns="0" rIns="0" bIns="0">
              <a:spAutoFit/>
            </a:bodyPr>
            <a:lstStyle/>
            <a:p>
              <a:pPr fontAlgn="auto">
                <a:spcBef>
                  <a:spcPts val="0"/>
                </a:spcBef>
                <a:spcAft>
                  <a:spcPts val="0"/>
                </a:spcAft>
                <a:buClr>
                  <a:srgbClr val="F03C42"/>
                </a:buClr>
                <a:defRPr/>
              </a:pPr>
              <a:r>
                <a:rPr lang="zh-CN" altLang="en-US" sz="1600" b="1" dirty="0" smtClean="0">
                  <a:solidFill>
                    <a:schemeClr val="accent6"/>
                  </a:solidFill>
                  <a:latin typeface="+mj-lt"/>
                </a:rPr>
                <a:t>关键意见领袖</a:t>
              </a:r>
              <a:endParaRPr lang="nl-NL" sz="1600" b="1" dirty="0">
                <a:solidFill>
                  <a:schemeClr val="accent6"/>
                </a:solidFill>
                <a:latin typeface="+mj-lt"/>
              </a:endParaRPr>
            </a:p>
          </p:txBody>
        </p:sp>
        <p:sp>
          <p:nvSpPr>
            <p:cNvPr id="474" name="Rectangle 130"/>
            <p:cNvSpPr>
              <a:spLocks noChangeArrowheads="1"/>
            </p:cNvSpPr>
            <p:nvPr/>
          </p:nvSpPr>
          <p:spPr bwMode="auto">
            <a:xfrm>
              <a:off x="1366900" y="2029962"/>
              <a:ext cx="2274662" cy="371897"/>
            </a:xfrm>
            <a:prstGeom prst="rect">
              <a:avLst/>
            </a:prstGeom>
            <a:noFill/>
            <a:ln w="9525">
              <a:noFill/>
              <a:miter lim="800000"/>
              <a:headEnd/>
              <a:tailEnd/>
            </a:ln>
          </p:spPr>
          <p:txBody>
            <a:bodyPr wrap="none" lIns="0" tIns="0" rIns="0" bIns="0">
              <a:spAutoFit/>
            </a:bodyPr>
            <a:lstStyle/>
            <a:p>
              <a:pPr fontAlgn="auto">
                <a:spcBef>
                  <a:spcPts val="0"/>
                </a:spcBef>
                <a:spcAft>
                  <a:spcPts val="0"/>
                </a:spcAft>
                <a:buClr>
                  <a:srgbClr val="F03C42"/>
                </a:buClr>
                <a:defRPr/>
              </a:pPr>
              <a:r>
                <a:rPr lang="zh-CN" altLang="en-US" sz="1600" b="1" dirty="0" smtClean="0">
                  <a:solidFill>
                    <a:schemeClr val="accent6"/>
                  </a:solidFill>
                  <a:latin typeface="+mj-lt"/>
                </a:rPr>
                <a:t>政府官员和政策制定人员</a:t>
              </a:r>
              <a:endParaRPr lang="nl-NL" sz="1600" b="1" dirty="0">
                <a:solidFill>
                  <a:schemeClr val="accent6"/>
                </a:solidFill>
                <a:latin typeface="+mj-lt"/>
              </a:endParaRPr>
            </a:p>
          </p:txBody>
        </p:sp>
      </p:grpSp>
      <p:pic>
        <p:nvPicPr>
          <p:cNvPr id="116" name="图片 115" descr="patients.png"/>
          <p:cNvPicPr>
            <a:picLocks/>
          </p:cNvPicPr>
          <p:nvPr/>
        </p:nvPicPr>
        <p:blipFill>
          <a:blip r:embed="rId2" cstate="print"/>
          <a:stretch>
            <a:fillRect/>
          </a:stretch>
        </p:blipFill>
        <p:spPr>
          <a:xfrm>
            <a:off x="7379948" y="973921"/>
            <a:ext cx="1386000" cy="1386000"/>
          </a:xfrm>
          <a:prstGeom prst="rect">
            <a:avLst/>
          </a:prstGeom>
          <a:ln>
            <a:noFill/>
          </a:ln>
        </p:spPr>
      </p:pic>
      <p:pic>
        <p:nvPicPr>
          <p:cNvPr id="117" name="图片 116" descr="mi_physicians.jpg"/>
          <p:cNvPicPr>
            <a:picLocks/>
          </p:cNvPicPr>
          <p:nvPr/>
        </p:nvPicPr>
        <p:blipFill>
          <a:blip r:embed="rId3" cstate="print"/>
          <a:srcRect r="31392"/>
          <a:stretch>
            <a:fillRect/>
          </a:stretch>
        </p:blipFill>
        <p:spPr>
          <a:xfrm>
            <a:off x="326005" y="4381545"/>
            <a:ext cx="1384043" cy="1384043"/>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9" name="Title 4"/>
          <p:cNvSpPr>
            <a:spLocks noGrp="1"/>
          </p:cNvSpPr>
          <p:nvPr>
            <p:ph type="title"/>
          </p:nvPr>
        </p:nvSpPr>
        <p:spPr/>
        <p:txBody>
          <a:bodyPr/>
          <a:lstStyle/>
          <a:p>
            <a:r>
              <a:rPr lang="zh-CN" altLang="en-US" dirty="0" smtClean="0"/>
              <a:t>高质量的执行需要完善的监控体系</a:t>
            </a:r>
            <a:r>
              <a:rPr lang="en-US" dirty="0" smtClean="0"/>
              <a:t/>
            </a:r>
            <a:br>
              <a:rPr lang="en-US" dirty="0" smtClean="0"/>
            </a:br>
            <a:r>
              <a:rPr lang="zh-CN" altLang="en-US" sz="2000" dirty="0" smtClean="0">
                <a:solidFill>
                  <a:srgbClr val="FF0000"/>
                </a:solidFill>
              </a:rPr>
              <a:t>三个步骤进行质量控制</a:t>
            </a:r>
            <a:endParaRPr lang="en-US" dirty="0" smtClean="0">
              <a:solidFill>
                <a:srgbClr val="FF0000"/>
              </a:solidFill>
            </a:endParaRPr>
          </a:p>
        </p:txBody>
      </p:sp>
      <p:sp>
        <p:nvSpPr>
          <p:cNvPr id="14" name="Oval 6"/>
          <p:cNvSpPr>
            <a:spLocks noChangeArrowheads="1"/>
          </p:cNvSpPr>
          <p:nvPr/>
        </p:nvSpPr>
        <p:spPr bwMode="blackWhite">
          <a:xfrm>
            <a:off x="3203526" y="2436465"/>
            <a:ext cx="2700000" cy="2700000"/>
          </a:xfrm>
          <a:prstGeom prst="ellipse">
            <a:avLst/>
          </a:prstGeom>
          <a:solidFill>
            <a:srgbClr val="EAEAEA"/>
          </a:solidFill>
          <a:ln w="9525">
            <a:noFill/>
            <a:round/>
            <a:headEnd/>
            <a:tailEnd/>
          </a:ln>
        </p:spPr>
        <p:txBody>
          <a:bodyPr lIns="0" tIns="0" rIns="0" bIns="0" anchor="ctr"/>
          <a:lstStyle/>
          <a:p>
            <a:pPr defTabSz="895350" eaLnBrk="0" hangingPunct="0">
              <a:lnSpc>
                <a:spcPct val="100000"/>
              </a:lnSpc>
              <a:buSzPct val="75000"/>
              <a:defRPr/>
            </a:pPr>
            <a:r>
              <a:rPr lang="zh-CN" altLang="en-US" sz="1600" dirty="0" smtClean="0">
                <a:solidFill>
                  <a:schemeClr val="accent6"/>
                </a:solidFill>
                <a:latin typeface="Arial" pitchFamily="34" charset="0"/>
              </a:rPr>
              <a:t>富有弹性的质量控制方法。</a:t>
            </a:r>
            <a:endParaRPr lang="en-US" altLang="zh-CN" sz="1600" dirty="0">
              <a:solidFill>
                <a:schemeClr val="accent6"/>
              </a:solidFill>
              <a:latin typeface="Arial" pitchFamily="34" charset="0"/>
            </a:endParaRPr>
          </a:p>
        </p:txBody>
      </p:sp>
      <p:sp>
        <p:nvSpPr>
          <p:cNvPr id="15" name="Oval 7"/>
          <p:cNvSpPr>
            <a:spLocks noChangeArrowheads="1"/>
          </p:cNvSpPr>
          <p:nvPr/>
        </p:nvSpPr>
        <p:spPr bwMode="blackWhite">
          <a:xfrm>
            <a:off x="466285" y="2436465"/>
            <a:ext cx="2700000" cy="2700000"/>
          </a:xfrm>
          <a:prstGeom prst="ellipse">
            <a:avLst/>
          </a:prstGeom>
          <a:solidFill>
            <a:srgbClr val="EAEAEA"/>
          </a:solidFill>
          <a:ln w="9525">
            <a:noFill/>
            <a:round/>
            <a:headEnd/>
            <a:tailEnd/>
          </a:ln>
        </p:spPr>
        <p:txBody>
          <a:bodyPr lIns="0" tIns="0" rIns="0" bIns="0" anchor="ctr"/>
          <a:lstStyle/>
          <a:p>
            <a:pPr defTabSz="895350" eaLnBrk="0" hangingPunct="0">
              <a:lnSpc>
                <a:spcPct val="100000"/>
              </a:lnSpc>
              <a:buSzPct val="75000"/>
              <a:defRPr/>
            </a:pPr>
            <a:r>
              <a:rPr lang="zh-CN" altLang="en-US" sz="1600" dirty="0" smtClean="0">
                <a:solidFill>
                  <a:schemeClr val="accent6"/>
                </a:solidFill>
                <a:latin typeface="Arial" pitchFamily="34" charset="0"/>
              </a:rPr>
              <a:t>强有力和经验丰富的质量控制团队严格筛选和监控</a:t>
            </a:r>
            <a:r>
              <a:rPr lang="en-US" altLang="zh-CN" sz="1600" dirty="0" smtClean="0">
                <a:solidFill>
                  <a:schemeClr val="accent6"/>
                </a:solidFill>
                <a:latin typeface="Arial" pitchFamily="34" charset="0"/>
              </a:rPr>
              <a:t>FW</a:t>
            </a:r>
            <a:r>
              <a:rPr lang="zh-CN" altLang="en-US" sz="1600" dirty="0" smtClean="0">
                <a:solidFill>
                  <a:schemeClr val="accent6"/>
                </a:solidFill>
                <a:latin typeface="Arial" pitchFamily="34" charset="0"/>
              </a:rPr>
              <a:t>执行。</a:t>
            </a:r>
            <a:endParaRPr lang="en-US" altLang="zh-CN" sz="1600" dirty="0">
              <a:solidFill>
                <a:schemeClr val="accent6"/>
              </a:solidFill>
              <a:latin typeface="Arial" pitchFamily="34" charset="0"/>
            </a:endParaRPr>
          </a:p>
        </p:txBody>
      </p:sp>
      <p:sp>
        <p:nvSpPr>
          <p:cNvPr id="16" name="Oval 8"/>
          <p:cNvSpPr>
            <a:spLocks noChangeArrowheads="1"/>
          </p:cNvSpPr>
          <p:nvPr/>
        </p:nvSpPr>
        <p:spPr bwMode="blackWhite">
          <a:xfrm>
            <a:off x="3203526" y="1401285"/>
            <a:ext cx="2700000" cy="676894"/>
          </a:xfrm>
          <a:prstGeom prst="rect">
            <a:avLst/>
          </a:prstGeom>
          <a:solidFill>
            <a:srgbClr val="EAEAEA">
              <a:alpha val="50196"/>
            </a:srgbClr>
          </a:solidFill>
          <a:ln w="9525">
            <a:noFill/>
            <a:round/>
            <a:headEnd/>
            <a:tailEnd/>
          </a:ln>
        </p:spPr>
        <p:txBody>
          <a:bodyPr lIns="0" tIns="0" rIns="0" bIns="0" anchor="ctr"/>
          <a:lstStyle/>
          <a:p>
            <a:pPr algn="ctr" defTabSz="895350" eaLnBrk="0" hangingPunct="0">
              <a:lnSpc>
                <a:spcPct val="100000"/>
              </a:lnSpc>
              <a:buSzPct val="75000"/>
              <a:defRPr/>
            </a:pPr>
            <a:r>
              <a:rPr lang="en-US" altLang="zh-CN" sz="1600" dirty="0">
                <a:solidFill>
                  <a:schemeClr val="accent6"/>
                </a:solidFill>
                <a:latin typeface="Arial" pitchFamily="34" charset="0"/>
              </a:rPr>
              <a:t>ISO </a:t>
            </a:r>
            <a:r>
              <a:rPr lang="zh-CN" altLang="en-US" sz="1600" dirty="0" smtClean="0">
                <a:solidFill>
                  <a:schemeClr val="accent6"/>
                </a:solidFill>
                <a:latin typeface="Arial" pitchFamily="34" charset="0"/>
              </a:rPr>
              <a:t>认证</a:t>
            </a:r>
            <a:endParaRPr lang="en-US" altLang="zh-CN" sz="1600" dirty="0">
              <a:solidFill>
                <a:schemeClr val="accent6"/>
              </a:solidFill>
              <a:latin typeface="Arial" pitchFamily="34" charset="0"/>
            </a:endParaRPr>
          </a:p>
        </p:txBody>
      </p:sp>
      <p:sp>
        <p:nvSpPr>
          <p:cNvPr id="17" name="Oval 10"/>
          <p:cNvSpPr>
            <a:spLocks noChangeArrowheads="1"/>
          </p:cNvSpPr>
          <p:nvPr/>
        </p:nvSpPr>
        <p:spPr bwMode="blackWhite">
          <a:xfrm>
            <a:off x="5957643" y="2436465"/>
            <a:ext cx="2700000" cy="2700000"/>
          </a:xfrm>
          <a:prstGeom prst="ellipse">
            <a:avLst/>
          </a:prstGeom>
          <a:solidFill>
            <a:srgbClr val="EAEAEA"/>
          </a:solidFill>
          <a:ln w="9525">
            <a:noFill/>
            <a:round/>
            <a:headEnd/>
            <a:tailEnd/>
          </a:ln>
        </p:spPr>
        <p:txBody>
          <a:bodyPr lIns="0" tIns="0" rIns="0" bIns="0" anchor="ctr"/>
          <a:lstStyle/>
          <a:p>
            <a:pPr defTabSz="895350" eaLnBrk="0" hangingPunct="0">
              <a:lnSpc>
                <a:spcPct val="100000"/>
              </a:lnSpc>
              <a:buSzPct val="75000"/>
              <a:defRPr/>
            </a:pPr>
            <a:r>
              <a:rPr lang="zh-CN" altLang="en-US" sz="1600" dirty="0" smtClean="0">
                <a:solidFill>
                  <a:schemeClr val="accent6"/>
                </a:solidFill>
                <a:latin typeface="Arial" pitchFamily="34" charset="0"/>
              </a:rPr>
              <a:t>数据处理团队进一步对数据质量进行控制，通过回访及筛查不合格问卷，保证数据质量。</a:t>
            </a:r>
            <a:endParaRPr lang="en-US" altLang="zh-CN" sz="1600" dirty="0">
              <a:solidFill>
                <a:schemeClr val="accent6"/>
              </a:solidFill>
              <a:latin typeface="Arial" pitchFamily="34" charset="0"/>
            </a:endParaRPr>
          </a:p>
        </p:txBody>
      </p:sp>
      <p:sp>
        <p:nvSpPr>
          <p:cNvPr id="18" name="Rectangle 13"/>
          <p:cNvSpPr>
            <a:spLocks noChangeArrowheads="1"/>
          </p:cNvSpPr>
          <p:nvPr/>
        </p:nvSpPr>
        <p:spPr bwMode="auto">
          <a:xfrm>
            <a:off x="570020" y="5410490"/>
            <a:ext cx="7920837" cy="338554"/>
          </a:xfrm>
          <a:prstGeom prst="rect">
            <a:avLst/>
          </a:prstGeom>
          <a:solidFill>
            <a:schemeClr val="accent1"/>
          </a:solidFill>
          <a:ln w="9525">
            <a:noFill/>
            <a:miter lim="800000"/>
            <a:headEnd/>
            <a:tailEnd/>
          </a:ln>
          <a:effectLst/>
        </p:spPr>
        <p:txBody>
          <a:bodyPr wrap="square">
            <a:spAutoFit/>
          </a:bodyPr>
          <a:lstStyle/>
          <a:p>
            <a:pPr algn="ctr">
              <a:lnSpc>
                <a:spcPct val="100000"/>
              </a:lnSpc>
              <a:defRPr/>
            </a:pPr>
            <a:r>
              <a:rPr lang="en-US" altLang="zh-CN" sz="1600" b="1" dirty="0">
                <a:solidFill>
                  <a:schemeClr val="bg1"/>
                </a:solidFill>
                <a:latin typeface="+mn-lt"/>
                <a:cs typeface="Arial" pitchFamily="34" charset="0"/>
              </a:rPr>
              <a:t>30</a:t>
            </a:r>
            <a:r>
              <a:rPr lang="en-US" altLang="ko-KR" sz="1600" b="1" dirty="0">
                <a:solidFill>
                  <a:schemeClr val="bg1"/>
                </a:solidFill>
                <a:latin typeface="+mn-lt"/>
                <a:cs typeface="Arial" pitchFamily="34" charset="0"/>
              </a:rPr>
              <a:t>% - 100% </a:t>
            </a:r>
            <a:r>
              <a:rPr lang="zh-CN" altLang="en-US" sz="1600" b="1" dirty="0" smtClean="0">
                <a:solidFill>
                  <a:schemeClr val="bg1"/>
                </a:solidFill>
                <a:latin typeface="+mn-lt"/>
                <a:cs typeface="Arial" pitchFamily="34" charset="0"/>
              </a:rPr>
              <a:t>的访问或问卷会通过质量控制部门进行确认</a:t>
            </a:r>
            <a:endParaRPr lang="en-US" altLang="zh-CN" sz="1600" b="1" dirty="0">
              <a:solidFill>
                <a:schemeClr val="bg1"/>
              </a:solidFill>
              <a:latin typeface="+mn-lt"/>
              <a:cs typeface="Arial" pitchFamily="34" charset="0"/>
            </a:endParaRPr>
          </a:p>
        </p:txBody>
      </p:sp>
      <p:cxnSp>
        <p:nvCxnSpPr>
          <p:cNvPr id="29" name="肘形连接符 28"/>
          <p:cNvCxnSpPr>
            <a:stCxn id="16" idx="1"/>
            <a:endCxn id="15" idx="0"/>
          </p:cNvCxnSpPr>
          <p:nvPr/>
        </p:nvCxnSpPr>
        <p:spPr bwMode="auto">
          <a:xfrm rot="10800000" flipV="1">
            <a:off x="1816286" y="1739731"/>
            <a:ext cx="1387241" cy="696733"/>
          </a:xfrm>
          <a:prstGeom prst="bentConnector2">
            <a:avLst/>
          </a:prstGeom>
          <a:noFill/>
          <a:ln w="9525" cap="flat" cmpd="sng" algn="ctr">
            <a:solidFill>
              <a:schemeClr val="bg1">
                <a:lumMod val="75000"/>
              </a:schemeClr>
            </a:solidFill>
            <a:prstDash val="solid"/>
            <a:round/>
            <a:headEnd type="none" w="med" len="med"/>
            <a:tailEnd type="none" w="med" len="med"/>
          </a:ln>
          <a:effectLst/>
        </p:spPr>
      </p:cxnSp>
      <p:cxnSp>
        <p:nvCxnSpPr>
          <p:cNvPr id="31" name="肘形连接符 28"/>
          <p:cNvCxnSpPr>
            <a:stCxn id="16" idx="3"/>
            <a:endCxn id="17" idx="0"/>
          </p:cNvCxnSpPr>
          <p:nvPr/>
        </p:nvCxnSpPr>
        <p:spPr bwMode="auto">
          <a:xfrm>
            <a:off x="5903526" y="1739732"/>
            <a:ext cx="1404117" cy="696733"/>
          </a:xfrm>
          <a:prstGeom prst="bentConnector2">
            <a:avLst/>
          </a:prstGeom>
          <a:noFill/>
          <a:ln w="9525" cap="flat" cmpd="sng" algn="ctr">
            <a:solidFill>
              <a:schemeClr val="bg1">
                <a:lumMod val="75000"/>
              </a:schemeClr>
            </a:solidFill>
            <a:prstDash val="solid"/>
            <a:round/>
            <a:headEnd type="none" w="med" len="med"/>
            <a:tailEnd type="none" w="med" len="med"/>
          </a:ln>
          <a:effectLst/>
        </p:spPr>
      </p:cxnSp>
      <p:cxnSp>
        <p:nvCxnSpPr>
          <p:cNvPr id="34" name="肘形连接符 28"/>
          <p:cNvCxnSpPr>
            <a:stCxn id="16" idx="2"/>
            <a:endCxn id="14" idx="0"/>
          </p:cNvCxnSpPr>
          <p:nvPr/>
        </p:nvCxnSpPr>
        <p:spPr bwMode="auto">
          <a:xfrm rot="5400000">
            <a:off x="4374383" y="2257322"/>
            <a:ext cx="358286" cy="1588"/>
          </a:xfrm>
          <a:prstGeom prst="bentConnector3">
            <a:avLst>
              <a:gd name="adj1" fmla="val 50000"/>
            </a:avLst>
          </a:prstGeom>
          <a:noFill/>
          <a:ln w="9525" cap="flat" cmpd="sng" algn="ctr">
            <a:solidFill>
              <a:schemeClr val="bg1">
                <a:lumMod val="75000"/>
              </a:schemeClr>
            </a:solidFill>
            <a:prstDash val="solid"/>
            <a:round/>
            <a:headEnd type="none" w="med" len="med"/>
            <a:tailEnd type="none" w="med" len="med"/>
          </a:ln>
          <a:effectLst/>
        </p:spPr>
      </p:cxnSp>
      <p:sp>
        <p:nvSpPr>
          <p:cNvPr id="40"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16</a:t>
            </a:fld>
            <a:endParaRPr lang="en-US" altLang="zh-CN"/>
          </a:p>
        </p:txBody>
      </p:sp>
      <p:sp>
        <p:nvSpPr>
          <p:cNvPr id="41"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cxnSp>
        <p:nvCxnSpPr>
          <p:cNvPr id="19" name="Straight Connector 18"/>
          <p:cNvCxnSpPr/>
          <p:nvPr/>
        </p:nvCxnSpPr>
        <p:spPr bwMode="auto">
          <a:xfrm flipV="1">
            <a:off x="1460310" y="777922"/>
            <a:ext cx="6032311" cy="4940490"/>
          </a:xfrm>
          <a:prstGeom prst="line">
            <a:avLst/>
          </a:prstGeom>
          <a:noFill/>
          <a:ln w="9525" cap="flat" cmpd="sng" algn="ctr">
            <a:no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2" descr="IMG_8517_frame"/>
          <p:cNvPicPr>
            <a:picLocks noChangeAspect="1" noChangeArrowheads="1"/>
          </p:cNvPicPr>
          <p:nvPr/>
        </p:nvPicPr>
        <p:blipFill>
          <a:blip r:embed="rId2" cstate="print"/>
          <a:srcRect/>
          <a:stretch>
            <a:fillRect/>
          </a:stretch>
        </p:blipFill>
        <p:spPr bwMode="auto">
          <a:xfrm>
            <a:off x="3613725" y="3131188"/>
            <a:ext cx="4927600" cy="2808287"/>
          </a:xfrm>
          <a:prstGeom prst="rect">
            <a:avLst/>
          </a:prstGeom>
          <a:noFill/>
          <a:ln w="9525">
            <a:noFill/>
            <a:miter lim="800000"/>
            <a:headEnd/>
            <a:tailEnd/>
          </a:ln>
        </p:spPr>
      </p:pic>
      <p:sp>
        <p:nvSpPr>
          <p:cNvPr id="138243" name="Rectangle 2"/>
          <p:cNvSpPr>
            <a:spLocks noGrp="1" noChangeArrowheads="1"/>
          </p:cNvSpPr>
          <p:nvPr>
            <p:ph type="title"/>
          </p:nvPr>
        </p:nvSpPr>
        <p:spPr/>
        <p:txBody>
          <a:bodyPr/>
          <a:lstStyle/>
          <a:p>
            <a:pPr eaLnBrk="1" hangingPunct="1"/>
            <a:r>
              <a:rPr lang="zh-CN" altLang="en-US" dirty="0" smtClean="0"/>
              <a:t>先进的设备能使您更好的聆听访问</a:t>
            </a:r>
            <a:endParaRPr lang="en-US" altLang="zh-CN" dirty="0" smtClean="0"/>
          </a:p>
        </p:txBody>
      </p:sp>
      <p:pic>
        <p:nvPicPr>
          <p:cNvPr id="138244" name="Picture 20" descr="shanghai_new_office_ (10)"/>
          <p:cNvPicPr>
            <a:picLocks noChangeAspect="1" noChangeArrowheads="1"/>
          </p:cNvPicPr>
          <p:nvPr/>
        </p:nvPicPr>
        <p:blipFill>
          <a:blip r:embed="rId3" cstate="print"/>
          <a:srcRect/>
          <a:stretch>
            <a:fillRect/>
          </a:stretch>
        </p:blipFill>
        <p:spPr bwMode="auto">
          <a:xfrm>
            <a:off x="702625" y="1197925"/>
            <a:ext cx="4521200" cy="2576513"/>
          </a:xfrm>
          <a:prstGeom prst="rect">
            <a:avLst/>
          </a:prstGeom>
          <a:noFill/>
          <a:ln w="9525">
            <a:noFill/>
            <a:miter lim="800000"/>
            <a:headEnd/>
            <a:tailEnd/>
          </a:ln>
        </p:spPr>
      </p:pic>
      <p:pic>
        <p:nvPicPr>
          <p:cNvPr id="138245" name="Picture 23" descr="shanghai_new_office_ (11)"/>
          <p:cNvPicPr>
            <a:picLocks noChangeAspect="1" noChangeArrowheads="1"/>
          </p:cNvPicPr>
          <p:nvPr/>
        </p:nvPicPr>
        <p:blipFill>
          <a:blip r:embed="rId4" cstate="print"/>
          <a:srcRect/>
          <a:stretch>
            <a:fillRect/>
          </a:stretch>
        </p:blipFill>
        <p:spPr bwMode="auto">
          <a:xfrm>
            <a:off x="5217630" y="1210624"/>
            <a:ext cx="3285595" cy="1912585"/>
          </a:xfrm>
          <a:prstGeom prst="rect">
            <a:avLst/>
          </a:prstGeom>
          <a:noFill/>
          <a:ln w="9525">
            <a:noFill/>
            <a:miter lim="800000"/>
            <a:headEnd/>
            <a:tailEnd/>
          </a:ln>
        </p:spPr>
      </p:pic>
      <p:sp>
        <p:nvSpPr>
          <p:cNvPr id="6"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17</a:t>
            </a:fld>
            <a:endParaRPr lang="en-US" altLang="zh-CN"/>
          </a:p>
        </p:txBody>
      </p:sp>
      <p:sp>
        <p:nvSpPr>
          <p:cNvPr id="7"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descr="Divider slide header 21"/>
          <p:cNvSpPr>
            <a:spLocks noChangeArrowheads="1"/>
          </p:cNvSpPr>
          <p:nvPr/>
        </p:nvSpPr>
        <p:spPr bwMode="auto">
          <a:xfrm>
            <a:off x="284163" y="284400"/>
            <a:ext cx="8558212" cy="5770800"/>
          </a:xfrm>
          <a:prstGeom prst="rect">
            <a:avLst/>
          </a:prstGeom>
          <a:blipFill dpi="0" rotWithShape="1">
            <a:blip r:embed="rId2" cstate="print"/>
            <a:srcRect/>
            <a:stretch>
              <a:fillRect/>
            </a:stretch>
          </a:blipFill>
          <a:ln w="9525">
            <a:noFill/>
            <a:miter lim="800000"/>
            <a:headEnd/>
            <a:tailEnd/>
          </a:ln>
        </p:spPr>
        <p:txBody>
          <a:bodyPr wrap="none" anchor="ctr"/>
          <a:lstStyle/>
          <a:p>
            <a:pPr>
              <a:lnSpc>
                <a:spcPts val="3000"/>
              </a:lnSpc>
            </a:pPr>
            <a:endParaRPr lang="en-US" sz="2000">
              <a:solidFill>
                <a:schemeClr val="tx2"/>
              </a:solidFill>
              <a:cs typeface="Arial" pitchFamily="34" charset="0"/>
            </a:endParaRPr>
          </a:p>
        </p:txBody>
      </p:sp>
      <p:sp>
        <p:nvSpPr>
          <p:cNvPr id="9" name="AutoShape 8"/>
          <p:cNvSpPr>
            <a:spLocks noChangeArrowheads="1"/>
          </p:cNvSpPr>
          <p:nvPr/>
        </p:nvSpPr>
        <p:spPr bwMode="auto">
          <a:xfrm>
            <a:off x="450850" y="1800000"/>
            <a:ext cx="5400000" cy="900000"/>
          </a:xfrm>
          <a:prstGeom prst="roundRect">
            <a:avLst>
              <a:gd name="adj" fmla="val 12887"/>
            </a:avLst>
          </a:prstGeom>
          <a:solidFill>
            <a:schemeClr val="tx2">
              <a:alpha val="50000"/>
            </a:schemeClr>
          </a:solidFill>
          <a:ln w="28575" algn="ctr">
            <a:solidFill>
              <a:schemeClr val="bg1"/>
            </a:solidFill>
            <a:round/>
            <a:headEnd/>
            <a:tailEnd/>
          </a:ln>
        </p:spPr>
        <p:txBody>
          <a:bodyPr wrap="none" anchor="ctr"/>
          <a:lstStyle/>
          <a:p>
            <a:endParaRPr lang="en-US"/>
          </a:p>
        </p:txBody>
      </p:sp>
      <p:sp>
        <p:nvSpPr>
          <p:cNvPr id="10" name="Rectangle 2"/>
          <p:cNvSpPr>
            <a:spLocks noChangeArrowheads="1"/>
          </p:cNvSpPr>
          <p:nvPr/>
        </p:nvSpPr>
        <p:spPr bwMode="auto">
          <a:xfrm>
            <a:off x="595421" y="1982173"/>
            <a:ext cx="5092996" cy="507831"/>
          </a:xfrm>
          <a:prstGeom prst="rect">
            <a:avLst/>
          </a:prstGeom>
          <a:noFill/>
          <a:ln w="9525">
            <a:noFill/>
            <a:miter lim="800000"/>
            <a:headEnd/>
            <a:tailEnd/>
          </a:ln>
        </p:spPr>
        <p:txBody>
          <a:bodyPr wrap="square" lIns="0" tIns="0" rIns="0" bIns="0">
            <a:spAutoFit/>
          </a:bodyPr>
          <a:lstStyle/>
          <a:p>
            <a:pPr algn="l">
              <a:lnSpc>
                <a:spcPct val="100000"/>
              </a:lnSpc>
            </a:pPr>
            <a:r>
              <a:rPr lang="zh-CN" altLang="en-US" sz="3200" dirty="0" smtClean="0">
                <a:solidFill>
                  <a:schemeClr val="bg1"/>
                </a:solidFill>
                <a:latin typeface="黑体" pitchFamily="2" charset="-122"/>
                <a:ea typeface="黑体" pitchFamily="2" charset="-122"/>
              </a:rPr>
              <a:t>公司资质和团队介绍</a:t>
            </a:r>
            <a:endParaRPr lang="en-US" altLang="zh-CN" sz="3200" dirty="0">
              <a:solidFill>
                <a:schemeClr val="bg1"/>
              </a:solidFill>
              <a:latin typeface="黑体" pitchFamily="2" charset="-122"/>
              <a:ea typeface="黑体" pitchFamily="2" charset="-122"/>
            </a:endParaRPr>
          </a:p>
        </p:txBody>
      </p:sp>
      <p:sp>
        <p:nvSpPr>
          <p:cNvPr id="11"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18</a:t>
            </a:fld>
            <a:endParaRPr lang="en-US" altLang="zh-CN"/>
          </a:p>
        </p:txBody>
      </p:sp>
      <p:sp>
        <p:nvSpPr>
          <p:cNvPr id="12"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Picture 3"/>
          <p:cNvPicPr>
            <a:picLocks noChangeAspect="1" noChangeArrowheads="1"/>
          </p:cNvPicPr>
          <p:nvPr/>
        </p:nvPicPr>
        <p:blipFill>
          <a:blip r:embed="rId3" cstate="print"/>
          <a:srcRect/>
          <a:stretch>
            <a:fillRect/>
          </a:stretch>
        </p:blipFill>
        <p:spPr bwMode="auto">
          <a:xfrm>
            <a:off x="3684060" y="1087238"/>
            <a:ext cx="1784350" cy="581025"/>
          </a:xfrm>
          <a:prstGeom prst="rect">
            <a:avLst/>
          </a:prstGeom>
          <a:noFill/>
          <a:ln w="9525">
            <a:noFill/>
            <a:miter lim="800000"/>
            <a:headEnd/>
            <a:tailEnd/>
          </a:ln>
        </p:spPr>
      </p:pic>
      <p:sp>
        <p:nvSpPr>
          <p:cNvPr id="140293" name="Rectangle 7"/>
          <p:cNvSpPr>
            <a:spLocks noChangeArrowheads="1"/>
          </p:cNvSpPr>
          <p:nvPr/>
        </p:nvSpPr>
        <p:spPr bwMode="auto">
          <a:xfrm>
            <a:off x="1039425" y="3860150"/>
            <a:ext cx="2232000" cy="308483"/>
          </a:xfrm>
          <a:prstGeom prst="rect">
            <a:avLst/>
          </a:prstGeom>
          <a:solidFill>
            <a:schemeClr val="accent2"/>
          </a:solidFill>
          <a:ln w="9525" algn="ctr">
            <a:noFill/>
            <a:miter lim="800000"/>
            <a:headEnd/>
            <a:tailEnd/>
          </a:ln>
        </p:spPr>
        <p:txBody>
          <a:bodyPr wrap="square" lIns="90000" tIns="46800" rIns="90000" bIns="46800">
            <a:spAutoFit/>
          </a:bodyPr>
          <a:lstStyle/>
          <a:p>
            <a:pPr algn="ctr" defTabSz="762000" eaLnBrk="0" hangingPunct="0">
              <a:lnSpc>
                <a:spcPts val="1800"/>
              </a:lnSpc>
            </a:pPr>
            <a:r>
              <a:rPr lang="en-US" altLang="zh-CN" sz="1400" b="1" dirty="0" smtClean="0">
                <a:solidFill>
                  <a:srgbClr val="FFFFFF"/>
                </a:solidFill>
                <a:latin typeface="Arial" pitchFamily="34" charset="0"/>
              </a:rPr>
              <a:t>5 </a:t>
            </a:r>
            <a:r>
              <a:rPr lang="zh-CN" altLang="en-US" sz="1400" b="1" dirty="0" smtClean="0">
                <a:solidFill>
                  <a:srgbClr val="FFFFFF"/>
                </a:solidFill>
                <a:latin typeface="Arial" pitchFamily="34" charset="0"/>
              </a:rPr>
              <a:t>位研究员</a:t>
            </a:r>
            <a:endParaRPr lang="en-US" altLang="zh-CN" sz="1400" b="1" dirty="0">
              <a:solidFill>
                <a:srgbClr val="FFFFFF"/>
              </a:solidFill>
              <a:latin typeface="Arial" pitchFamily="34" charset="0"/>
            </a:endParaRPr>
          </a:p>
        </p:txBody>
      </p:sp>
      <p:sp>
        <p:nvSpPr>
          <p:cNvPr id="140296" name="Rectangle 13"/>
          <p:cNvSpPr>
            <a:spLocks noChangeArrowheads="1"/>
          </p:cNvSpPr>
          <p:nvPr/>
        </p:nvSpPr>
        <p:spPr bwMode="blackWhite">
          <a:xfrm>
            <a:off x="1039425" y="2068425"/>
            <a:ext cx="2232000" cy="360000"/>
          </a:xfrm>
          <a:prstGeom prst="rect">
            <a:avLst/>
          </a:prstGeom>
          <a:solidFill>
            <a:schemeClr val="accent2"/>
          </a:solidFill>
          <a:ln w="12700">
            <a:solidFill>
              <a:schemeClr val="folHlink"/>
            </a:solidFill>
            <a:miter lim="800000"/>
            <a:headEnd/>
            <a:tailEnd/>
          </a:ln>
        </p:spPr>
        <p:txBody>
          <a:bodyPr wrap="none" lIns="90488" tIns="44450" rIns="90488" bIns="44450" anchor="ctr"/>
          <a:lstStyle/>
          <a:p>
            <a:pPr algn="ctr" defTabSz="762000" eaLnBrk="0" hangingPunct="0">
              <a:lnSpc>
                <a:spcPts val="1800"/>
              </a:lnSpc>
            </a:pPr>
            <a:r>
              <a:rPr lang="zh-CN" altLang="en-US" sz="1400" b="1" dirty="0" smtClean="0">
                <a:solidFill>
                  <a:srgbClr val="FFFFFF"/>
                </a:solidFill>
                <a:latin typeface="Arial" pitchFamily="34" charset="0"/>
              </a:rPr>
              <a:t>上海</a:t>
            </a:r>
            <a:endParaRPr lang="en-US" altLang="zh-CN" sz="1400" b="1" dirty="0">
              <a:solidFill>
                <a:srgbClr val="FFFFFF"/>
              </a:solidFill>
              <a:latin typeface="Arial" pitchFamily="34" charset="0"/>
            </a:endParaRPr>
          </a:p>
        </p:txBody>
      </p:sp>
      <p:sp>
        <p:nvSpPr>
          <p:cNvPr id="140297" name="Rectangle 14"/>
          <p:cNvSpPr>
            <a:spLocks noChangeArrowheads="1"/>
          </p:cNvSpPr>
          <p:nvPr/>
        </p:nvSpPr>
        <p:spPr bwMode="blackWhite">
          <a:xfrm>
            <a:off x="5838336" y="2068425"/>
            <a:ext cx="2232000" cy="360000"/>
          </a:xfrm>
          <a:prstGeom prst="rect">
            <a:avLst/>
          </a:prstGeom>
          <a:solidFill>
            <a:schemeClr val="accent2"/>
          </a:solidFill>
          <a:ln w="12700">
            <a:solidFill>
              <a:schemeClr val="folHlink"/>
            </a:solidFill>
            <a:miter lim="800000"/>
            <a:headEnd/>
            <a:tailEnd/>
          </a:ln>
        </p:spPr>
        <p:txBody>
          <a:bodyPr wrap="none" lIns="90488" tIns="44450" rIns="90488" bIns="44450" anchor="ctr"/>
          <a:lstStyle/>
          <a:p>
            <a:pPr algn="ctr" defTabSz="762000" eaLnBrk="0" hangingPunct="0">
              <a:lnSpc>
                <a:spcPts val="1800"/>
              </a:lnSpc>
            </a:pPr>
            <a:r>
              <a:rPr lang="zh-CN" altLang="en-US" sz="1400" b="1" dirty="0" smtClean="0">
                <a:solidFill>
                  <a:srgbClr val="FFFFFF"/>
                </a:solidFill>
                <a:latin typeface="Arial" pitchFamily="34" charset="0"/>
              </a:rPr>
              <a:t>北京</a:t>
            </a:r>
            <a:endParaRPr lang="en-US" altLang="zh-CN" sz="1400" b="1" dirty="0">
              <a:solidFill>
                <a:srgbClr val="FFFFFF"/>
              </a:solidFill>
              <a:latin typeface="Arial" pitchFamily="34" charset="0"/>
            </a:endParaRPr>
          </a:p>
        </p:txBody>
      </p:sp>
      <p:sp>
        <p:nvSpPr>
          <p:cNvPr id="140298" name="Rectangle 15"/>
          <p:cNvSpPr>
            <a:spLocks noChangeArrowheads="1"/>
          </p:cNvSpPr>
          <p:nvPr/>
        </p:nvSpPr>
        <p:spPr bwMode="auto">
          <a:xfrm>
            <a:off x="5838336" y="3860150"/>
            <a:ext cx="2232000" cy="308483"/>
          </a:xfrm>
          <a:prstGeom prst="rect">
            <a:avLst/>
          </a:prstGeom>
          <a:solidFill>
            <a:schemeClr val="accent2"/>
          </a:solidFill>
          <a:ln w="9525" algn="ctr">
            <a:noFill/>
            <a:miter lim="800000"/>
            <a:headEnd/>
            <a:tailEnd/>
          </a:ln>
        </p:spPr>
        <p:txBody>
          <a:bodyPr wrap="square" lIns="90000" tIns="46800" rIns="90000" bIns="46800">
            <a:spAutoFit/>
          </a:bodyPr>
          <a:lstStyle/>
          <a:p>
            <a:pPr algn="ctr" defTabSz="762000" eaLnBrk="0" hangingPunct="0">
              <a:lnSpc>
                <a:spcPts val="1800"/>
              </a:lnSpc>
            </a:pPr>
            <a:r>
              <a:rPr lang="en-US" altLang="zh-CN" sz="1400" b="1" dirty="0" smtClean="0">
                <a:solidFill>
                  <a:srgbClr val="FFFFFF"/>
                </a:solidFill>
                <a:latin typeface="Arial" pitchFamily="34" charset="0"/>
              </a:rPr>
              <a:t>4 </a:t>
            </a:r>
            <a:r>
              <a:rPr lang="zh-CN" altLang="en-US" sz="1400" b="1" dirty="0" smtClean="0">
                <a:solidFill>
                  <a:srgbClr val="FFFFFF"/>
                </a:solidFill>
                <a:latin typeface="Arial" pitchFamily="34" charset="0"/>
              </a:rPr>
              <a:t>位研究员</a:t>
            </a:r>
            <a:endParaRPr lang="en-US" altLang="zh-CN" sz="1400" b="1" dirty="0">
              <a:solidFill>
                <a:srgbClr val="FFFFFF"/>
              </a:solidFill>
              <a:latin typeface="Arial" pitchFamily="34" charset="0"/>
            </a:endParaRPr>
          </a:p>
        </p:txBody>
      </p:sp>
      <p:sp>
        <p:nvSpPr>
          <p:cNvPr id="140300" name="Line 17"/>
          <p:cNvSpPr>
            <a:spLocks noChangeShapeType="1"/>
          </p:cNvSpPr>
          <p:nvPr/>
        </p:nvSpPr>
        <p:spPr bwMode="auto">
          <a:xfrm>
            <a:off x="4576235" y="2248425"/>
            <a:ext cx="0" cy="0"/>
          </a:xfrm>
          <a:prstGeom prst="line">
            <a:avLst/>
          </a:prstGeom>
          <a:noFill/>
          <a:ln w="9525">
            <a:solidFill>
              <a:schemeClr val="tx1"/>
            </a:solidFill>
            <a:round/>
            <a:headEnd/>
            <a:tailEnd type="triangle" w="med" len="med"/>
          </a:ln>
        </p:spPr>
        <p:txBody>
          <a:bodyPr/>
          <a:lstStyle/>
          <a:p>
            <a:endParaRPr lang="en-US"/>
          </a:p>
        </p:txBody>
      </p:sp>
      <p:sp>
        <p:nvSpPr>
          <p:cNvPr id="140302" name="Rectangle 19"/>
          <p:cNvSpPr>
            <a:spLocks noGrp="1" noChangeArrowheads="1"/>
          </p:cNvSpPr>
          <p:nvPr>
            <p:ph type="title"/>
          </p:nvPr>
        </p:nvSpPr>
        <p:spPr>
          <a:noFill/>
        </p:spPr>
        <p:txBody>
          <a:bodyPr/>
          <a:lstStyle/>
          <a:p>
            <a:r>
              <a:rPr lang="en-US" altLang="zh-CN" dirty="0" smtClean="0">
                <a:cs typeface="Arial" pitchFamily="34" charset="0"/>
              </a:rPr>
              <a:t>Kantar Health </a:t>
            </a:r>
            <a:r>
              <a:rPr lang="zh-CN" altLang="en-US" dirty="0" smtClean="0">
                <a:cs typeface="Arial" pitchFamily="34" charset="0"/>
              </a:rPr>
              <a:t>组织构架和北京、上海团队介绍</a:t>
            </a:r>
            <a:endParaRPr lang="en-US" altLang="zh-CN" dirty="0" smtClean="0">
              <a:cs typeface="Arial" pitchFamily="34" charset="0"/>
            </a:endParaRPr>
          </a:p>
        </p:txBody>
      </p:sp>
      <p:sp>
        <p:nvSpPr>
          <p:cNvPr id="140304" name="Rectangle 21"/>
          <p:cNvSpPr>
            <a:spLocks noChangeArrowheads="1"/>
          </p:cNvSpPr>
          <p:nvPr/>
        </p:nvSpPr>
        <p:spPr bwMode="auto">
          <a:xfrm>
            <a:off x="4080935" y="4617588"/>
            <a:ext cx="990600" cy="330200"/>
          </a:xfrm>
          <a:prstGeom prst="rect">
            <a:avLst/>
          </a:prstGeom>
          <a:noFill/>
          <a:ln w="9525">
            <a:noFill/>
            <a:miter lim="800000"/>
            <a:headEnd/>
            <a:tailEnd/>
          </a:ln>
        </p:spPr>
        <p:txBody>
          <a:bodyPr wrap="none" anchor="ctr"/>
          <a:lstStyle/>
          <a:p>
            <a:endParaRPr lang="en-US">
              <a:solidFill>
                <a:srgbClr val="F0AB00"/>
              </a:solidFill>
            </a:endParaRPr>
          </a:p>
        </p:txBody>
      </p:sp>
      <p:sp>
        <p:nvSpPr>
          <p:cNvPr id="140305" name="Rectangle 22"/>
          <p:cNvSpPr>
            <a:spLocks noChangeArrowheads="1"/>
          </p:cNvSpPr>
          <p:nvPr/>
        </p:nvSpPr>
        <p:spPr bwMode="blackWhite">
          <a:xfrm>
            <a:off x="3336398" y="4569963"/>
            <a:ext cx="2479675" cy="407987"/>
          </a:xfrm>
          <a:prstGeom prst="rect">
            <a:avLst/>
          </a:prstGeom>
          <a:solidFill>
            <a:schemeClr val="folHlink"/>
          </a:solidFill>
          <a:ln w="12700">
            <a:solidFill>
              <a:schemeClr val="folHlink"/>
            </a:solidFill>
            <a:miter lim="800000"/>
            <a:headEnd/>
            <a:tailEnd/>
          </a:ln>
        </p:spPr>
        <p:txBody>
          <a:bodyPr wrap="none" lIns="90488" tIns="44450" rIns="90488" bIns="44450" anchor="ctr"/>
          <a:lstStyle/>
          <a:p>
            <a:pPr algn="ctr" defTabSz="762000" eaLnBrk="0" hangingPunct="0">
              <a:lnSpc>
                <a:spcPts val="1800"/>
              </a:lnSpc>
            </a:pPr>
            <a:r>
              <a:rPr lang="en-US" altLang="zh-CN" sz="1400" b="1" dirty="0" smtClean="0">
                <a:solidFill>
                  <a:srgbClr val="FFFFFF"/>
                </a:solidFill>
                <a:latin typeface="Arial" pitchFamily="34" charset="0"/>
              </a:rPr>
              <a:t>Fieldwork </a:t>
            </a:r>
            <a:r>
              <a:rPr lang="zh-CN" altLang="en-US" sz="1400" b="1" dirty="0" smtClean="0">
                <a:solidFill>
                  <a:srgbClr val="FFFFFF"/>
                </a:solidFill>
                <a:latin typeface="Arial" pitchFamily="34" charset="0"/>
              </a:rPr>
              <a:t>运作经理</a:t>
            </a:r>
            <a:endParaRPr lang="en-US" altLang="zh-CN" sz="1400" b="1" dirty="0">
              <a:solidFill>
                <a:srgbClr val="FFFFFF"/>
              </a:solidFill>
              <a:latin typeface="Arial" pitchFamily="34" charset="0"/>
            </a:endParaRPr>
          </a:p>
        </p:txBody>
      </p:sp>
      <p:sp>
        <p:nvSpPr>
          <p:cNvPr id="140306" name="Rectangle 23"/>
          <p:cNvSpPr>
            <a:spLocks noChangeArrowheads="1"/>
          </p:cNvSpPr>
          <p:nvPr/>
        </p:nvSpPr>
        <p:spPr bwMode="blackWhite">
          <a:xfrm>
            <a:off x="3329326" y="5336413"/>
            <a:ext cx="2493819" cy="387493"/>
          </a:xfrm>
          <a:prstGeom prst="rect">
            <a:avLst/>
          </a:prstGeom>
          <a:solidFill>
            <a:schemeClr val="folHlink"/>
          </a:solidFill>
          <a:ln w="12700">
            <a:solidFill>
              <a:schemeClr val="folHlink"/>
            </a:solidFill>
            <a:miter lim="800000"/>
            <a:headEnd/>
            <a:tailEnd/>
          </a:ln>
        </p:spPr>
        <p:txBody>
          <a:bodyPr wrap="none" lIns="90488" tIns="44450" rIns="90488" bIns="44450" anchor="ctr"/>
          <a:lstStyle/>
          <a:p>
            <a:pPr algn="ctr" defTabSz="762000" eaLnBrk="0" hangingPunct="0">
              <a:lnSpc>
                <a:spcPts val="1800"/>
              </a:lnSpc>
            </a:pPr>
            <a:r>
              <a:rPr lang="en-US" altLang="zh-CN" sz="1400" b="1" dirty="0">
                <a:solidFill>
                  <a:srgbClr val="FFFFFF"/>
                </a:solidFill>
                <a:latin typeface="Arial" pitchFamily="34" charset="0"/>
              </a:rPr>
              <a:t>Fieldwork </a:t>
            </a:r>
            <a:r>
              <a:rPr lang="zh-CN" altLang="en-US" sz="1400" b="1" dirty="0" smtClean="0">
                <a:solidFill>
                  <a:srgbClr val="FFFFFF"/>
                </a:solidFill>
                <a:latin typeface="Arial" pitchFamily="34" charset="0"/>
              </a:rPr>
              <a:t>运作部门</a:t>
            </a:r>
            <a:endParaRPr lang="en-US" altLang="zh-CN" sz="1400" b="1" dirty="0">
              <a:solidFill>
                <a:srgbClr val="FFFFFF"/>
              </a:solidFill>
              <a:latin typeface="Arial" pitchFamily="34" charset="0"/>
            </a:endParaRPr>
          </a:p>
        </p:txBody>
      </p:sp>
      <p:sp>
        <p:nvSpPr>
          <p:cNvPr id="27" name="下箭头 26"/>
          <p:cNvSpPr/>
          <p:nvPr/>
        </p:nvSpPr>
        <p:spPr bwMode="auto">
          <a:xfrm>
            <a:off x="4421856" y="4987637"/>
            <a:ext cx="308758" cy="344384"/>
          </a:xfrm>
          <a:prstGeom prst="down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en-US" sz="2400" b="0" i="0" u="none" strike="noStrike" cap="none" normalizeH="0" baseline="0" smtClean="0">
              <a:ln>
                <a:noFill/>
              </a:ln>
              <a:solidFill>
                <a:schemeClr val="accent1"/>
              </a:solidFill>
              <a:effectLst/>
              <a:latin typeface="Arial" charset="0"/>
            </a:endParaRPr>
          </a:p>
        </p:txBody>
      </p:sp>
      <p:cxnSp>
        <p:nvCxnSpPr>
          <p:cNvPr id="29" name="肘形连接符 28"/>
          <p:cNvCxnSpPr>
            <a:stCxn id="140297" idx="1"/>
            <a:endCxn id="140296" idx="3"/>
          </p:cNvCxnSpPr>
          <p:nvPr/>
        </p:nvCxnSpPr>
        <p:spPr bwMode="auto">
          <a:xfrm rot="10800000">
            <a:off x="3271426" y="2248425"/>
            <a:ext cx="2566911" cy="1588"/>
          </a:xfrm>
          <a:prstGeom prst="bentConnector3">
            <a:avLst>
              <a:gd name="adj1" fmla="val 50000"/>
            </a:avLst>
          </a:prstGeom>
          <a:noFill/>
          <a:ln w="19050" cap="flat" cmpd="sng" algn="ctr">
            <a:solidFill>
              <a:schemeClr val="bg1">
                <a:lumMod val="75000"/>
              </a:schemeClr>
            </a:solidFill>
            <a:prstDash val="solid"/>
            <a:round/>
            <a:headEnd type="triangle" w="med" len="med"/>
            <a:tailEnd type="triangle" w="med" len="med"/>
          </a:ln>
          <a:effectLst/>
        </p:spPr>
      </p:cxnSp>
      <p:cxnSp>
        <p:nvCxnSpPr>
          <p:cNvPr id="35" name="肘形连接符 34"/>
          <p:cNvCxnSpPr>
            <a:stCxn id="140291" idx="2"/>
            <a:endCxn id="51" idx="0"/>
          </p:cNvCxnSpPr>
          <p:nvPr/>
        </p:nvCxnSpPr>
        <p:spPr bwMode="auto">
          <a:xfrm rot="5400000">
            <a:off x="4376154" y="1868344"/>
            <a:ext cx="400162" cy="1588"/>
          </a:xfrm>
          <a:prstGeom prst="bentConnector3">
            <a:avLst>
              <a:gd name="adj1" fmla="val 50000"/>
            </a:avLst>
          </a:prstGeom>
          <a:noFill/>
          <a:ln w="19050" cap="flat" cmpd="sng" algn="ctr">
            <a:solidFill>
              <a:schemeClr val="bg1">
                <a:lumMod val="75000"/>
              </a:schemeClr>
            </a:solidFill>
            <a:prstDash val="solid"/>
            <a:round/>
            <a:headEnd type="none" w="med" len="med"/>
            <a:tailEnd type="none" w="med" len="med"/>
          </a:ln>
          <a:effectLst/>
        </p:spPr>
      </p:cxnSp>
      <p:cxnSp>
        <p:nvCxnSpPr>
          <p:cNvPr id="38" name="肘形连接符 37"/>
          <p:cNvCxnSpPr>
            <a:stCxn id="140296" idx="2"/>
            <a:endCxn id="140293" idx="0"/>
          </p:cNvCxnSpPr>
          <p:nvPr/>
        </p:nvCxnSpPr>
        <p:spPr bwMode="auto">
          <a:xfrm rot="5400000">
            <a:off x="1439563" y="3144287"/>
            <a:ext cx="1431725" cy="1588"/>
          </a:xfrm>
          <a:prstGeom prst="bentConnector3">
            <a:avLst>
              <a:gd name="adj1" fmla="val 50000"/>
            </a:avLst>
          </a:prstGeom>
          <a:noFill/>
          <a:ln w="19050" cap="flat" cmpd="sng" algn="ctr">
            <a:solidFill>
              <a:schemeClr val="bg1">
                <a:lumMod val="75000"/>
              </a:schemeClr>
            </a:solidFill>
            <a:prstDash val="solid"/>
            <a:round/>
            <a:headEnd type="none" w="med" len="med"/>
            <a:tailEnd type="none" w="med" len="med"/>
          </a:ln>
          <a:effectLst/>
        </p:spPr>
      </p:cxnSp>
      <p:cxnSp>
        <p:nvCxnSpPr>
          <p:cNvPr id="41" name="肘形连接符 40"/>
          <p:cNvCxnSpPr>
            <a:stCxn id="140297" idx="2"/>
            <a:endCxn id="140298" idx="0"/>
          </p:cNvCxnSpPr>
          <p:nvPr/>
        </p:nvCxnSpPr>
        <p:spPr bwMode="auto">
          <a:xfrm rot="5400000">
            <a:off x="6238474" y="3144287"/>
            <a:ext cx="1431725" cy="1588"/>
          </a:xfrm>
          <a:prstGeom prst="bentConnector3">
            <a:avLst>
              <a:gd name="adj1" fmla="val 50000"/>
            </a:avLst>
          </a:prstGeom>
          <a:noFill/>
          <a:ln w="19050" cap="flat" cmpd="sng" algn="ctr">
            <a:solidFill>
              <a:schemeClr val="bg1">
                <a:lumMod val="75000"/>
              </a:schemeClr>
            </a:solidFill>
            <a:prstDash val="solid"/>
            <a:round/>
            <a:headEnd type="none" w="med" len="med"/>
            <a:tailEnd type="none" w="med" len="med"/>
          </a:ln>
          <a:effectLst/>
        </p:spPr>
      </p:cxnSp>
      <p:sp>
        <p:nvSpPr>
          <p:cNvPr id="44" name="Rectangle 20"/>
          <p:cNvSpPr>
            <a:spLocks noChangeArrowheads="1"/>
          </p:cNvSpPr>
          <p:nvPr/>
        </p:nvSpPr>
        <p:spPr bwMode="auto">
          <a:xfrm>
            <a:off x="5838336" y="2876913"/>
            <a:ext cx="2232000" cy="557212"/>
          </a:xfrm>
          <a:prstGeom prst="rect">
            <a:avLst/>
          </a:prstGeom>
          <a:solidFill>
            <a:schemeClr val="accent2"/>
          </a:solidFill>
          <a:ln w="9525" algn="ctr">
            <a:noFill/>
            <a:miter lim="800000"/>
            <a:headEnd/>
            <a:tailEnd/>
          </a:ln>
        </p:spPr>
        <p:txBody>
          <a:bodyPr lIns="90000" tIns="46800" rIns="90000" bIns="46800">
            <a:spAutoFit/>
          </a:bodyPr>
          <a:lstStyle/>
          <a:p>
            <a:pPr algn="ctr" defTabSz="762000" eaLnBrk="0" hangingPunct="0">
              <a:lnSpc>
                <a:spcPts val="1800"/>
              </a:lnSpc>
            </a:pPr>
            <a:r>
              <a:rPr lang="en-GB" altLang="zh-CN" sz="1400" b="1" dirty="0" smtClean="0">
                <a:solidFill>
                  <a:srgbClr val="FFFFFF"/>
                </a:solidFill>
                <a:latin typeface="Arial" pitchFamily="34" charset="0"/>
              </a:rPr>
              <a:t>2 </a:t>
            </a:r>
            <a:r>
              <a:rPr lang="zh-CN" altLang="en-US" sz="1400" b="1" dirty="0" smtClean="0">
                <a:solidFill>
                  <a:srgbClr val="FFFFFF"/>
                </a:solidFill>
                <a:latin typeface="Arial" pitchFamily="34" charset="0"/>
              </a:rPr>
              <a:t>位研究总监</a:t>
            </a:r>
            <a:endParaRPr lang="en-GB" altLang="zh-CN" sz="1400" b="1" dirty="0">
              <a:solidFill>
                <a:srgbClr val="FFFFFF"/>
              </a:solidFill>
              <a:latin typeface="Arial" pitchFamily="34" charset="0"/>
            </a:endParaRPr>
          </a:p>
          <a:p>
            <a:pPr algn="ctr" defTabSz="762000" eaLnBrk="0" hangingPunct="0">
              <a:lnSpc>
                <a:spcPts val="1800"/>
              </a:lnSpc>
            </a:pPr>
            <a:r>
              <a:rPr lang="en-GB" altLang="zh-CN" sz="1400" b="1" dirty="0" smtClean="0">
                <a:solidFill>
                  <a:srgbClr val="FFFFFF"/>
                </a:solidFill>
                <a:latin typeface="Arial" pitchFamily="34" charset="0"/>
              </a:rPr>
              <a:t>2 </a:t>
            </a:r>
            <a:r>
              <a:rPr lang="zh-CN" altLang="en-US" sz="1400" b="1" dirty="0" smtClean="0">
                <a:solidFill>
                  <a:srgbClr val="FFFFFF"/>
                </a:solidFill>
                <a:latin typeface="Arial" pitchFamily="34" charset="0"/>
              </a:rPr>
              <a:t>位研究经理</a:t>
            </a:r>
            <a:endParaRPr lang="en-US" altLang="zh-CN" sz="1400" b="1" dirty="0">
              <a:solidFill>
                <a:srgbClr val="FFFFFF"/>
              </a:solidFill>
              <a:latin typeface="Arial" pitchFamily="34" charset="0"/>
            </a:endParaRPr>
          </a:p>
        </p:txBody>
      </p:sp>
      <p:sp>
        <p:nvSpPr>
          <p:cNvPr id="46" name="Rectangle 6"/>
          <p:cNvSpPr>
            <a:spLocks noChangeArrowheads="1"/>
          </p:cNvSpPr>
          <p:nvPr/>
        </p:nvSpPr>
        <p:spPr bwMode="auto">
          <a:xfrm>
            <a:off x="1039425" y="2864213"/>
            <a:ext cx="2232000" cy="557212"/>
          </a:xfrm>
          <a:prstGeom prst="rect">
            <a:avLst/>
          </a:prstGeom>
          <a:solidFill>
            <a:schemeClr val="accent2"/>
          </a:solidFill>
          <a:ln w="9525" algn="ctr">
            <a:noFill/>
            <a:miter lim="800000"/>
            <a:headEnd/>
            <a:tailEnd/>
          </a:ln>
        </p:spPr>
        <p:txBody>
          <a:bodyPr lIns="90000" tIns="46800" rIns="90000" bIns="46800">
            <a:spAutoFit/>
          </a:bodyPr>
          <a:lstStyle/>
          <a:p>
            <a:pPr algn="ctr" defTabSz="762000" eaLnBrk="0" hangingPunct="0">
              <a:lnSpc>
                <a:spcPts val="1800"/>
              </a:lnSpc>
            </a:pPr>
            <a:r>
              <a:rPr lang="en-GB" altLang="zh-CN" sz="1400" b="1" dirty="0">
                <a:solidFill>
                  <a:srgbClr val="FFFFFF"/>
                </a:solidFill>
                <a:latin typeface="Arial" pitchFamily="34" charset="0"/>
              </a:rPr>
              <a:t>2 </a:t>
            </a:r>
            <a:r>
              <a:rPr lang="zh-CN" altLang="en-US" sz="1400" b="1" dirty="0" smtClean="0">
                <a:solidFill>
                  <a:srgbClr val="FFFFFF"/>
                </a:solidFill>
                <a:latin typeface="Arial" pitchFamily="34" charset="0"/>
              </a:rPr>
              <a:t>位研究总监</a:t>
            </a:r>
            <a:endParaRPr lang="en-GB" altLang="zh-CN" sz="1400" b="1" dirty="0">
              <a:solidFill>
                <a:srgbClr val="FFFFFF"/>
              </a:solidFill>
              <a:latin typeface="Arial" pitchFamily="34" charset="0"/>
            </a:endParaRPr>
          </a:p>
          <a:p>
            <a:pPr algn="ctr" defTabSz="762000" eaLnBrk="0" hangingPunct="0">
              <a:lnSpc>
                <a:spcPts val="1800"/>
              </a:lnSpc>
            </a:pPr>
            <a:r>
              <a:rPr lang="en-GB" altLang="zh-CN" sz="1400" b="1" dirty="0">
                <a:solidFill>
                  <a:srgbClr val="FFFFFF"/>
                </a:solidFill>
                <a:latin typeface="Arial" pitchFamily="34" charset="0"/>
              </a:rPr>
              <a:t>3 </a:t>
            </a:r>
            <a:r>
              <a:rPr lang="zh-CN" altLang="en-US" sz="1400" b="1" dirty="0" smtClean="0">
                <a:solidFill>
                  <a:srgbClr val="FFFFFF"/>
                </a:solidFill>
                <a:latin typeface="Arial" pitchFamily="34" charset="0"/>
              </a:rPr>
              <a:t>位研究经理</a:t>
            </a:r>
            <a:endParaRPr lang="en-US" altLang="zh-CN" sz="1400" b="1" dirty="0">
              <a:solidFill>
                <a:srgbClr val="FFFFFF"/>
              </a:solidFill>
              <a:latin typeface="Arial" pitchFamily="34" charset="0"/>
            </a:endParaRPr>
          </a:p>
        </p:txBody>
      </p:sp>
      <p:sp>
        <p:nvSpPr>
          <p:cNvPr id="51" name="Rectangle 13"/>
          <p:cNvSpPr>
            <a:spLocks noChangeArrowheads="1"/>
          </p:cNvSpPr>
          <p:nvPr/>
        </p:nvSpPr>
        <p:spPr bwMode="blackWhite">
          <a:xfrm>
            <a:off x="3773116" y="2068425"/>
            <a:ext cx="1606238" cy="360000"/>
          </a:xfrm>
          <a:prstGeom prst="rect">
            <a:avLst/>
          </a:prstGeom>
          <a:solidFill>
            <a:schemeClr val="accent2"/>
          </a:solidFill>
          <a:ln w="12700">
            <a:solidFill>
              <a:schemeClr val="folHlink"/>
            </a:solidFill>
            <a:miter lim="800000"/>
            <a:headEnd/>
            <a:tailEnd/>
          </a:ln>
        </p:spPr>
        <p:txBody>
          <a:bodyPr wrap="none" lIns="90488" tIns="44450" rIns="90488" bIns="44450" anchor="ctr"/>
          <a:lstStyle/>
          <a:p>
            <a:pPr algn="ctr" defTabSz="762000" eaLnBrk="0" hangingPunct="0">
              <a:lnSpc>
                <a:spcPts val="1800"/>
              </a:lnSpc>
            </a:pPr>
            <a:r>
              <a:rPr lang="zh-CN" altLang="en-US" sz="1400" b="1" dirty="0" smtClean="0">
                <a:solidFill>
                  <a:srgbClr val="FFFFFF"/>
                </a:solidFill>
                <a:latin typeface="Arial" pitchFamily="34" charset="0"/>
              </a:rPr>
              <a:t>总经理</a:t>
            </a:r>
            <a:endParaRPr lang="en-US" altLang="zh-CN" sz="1400" b="1" dirty="0">
              <a:solidFill>
                <a:srgbClr val="FFFFFF"/>
              </a:solidFill>
              <a:latin typeface="Arial" pitchFamily="34" charset="0"/>
            </a:endParaRPr>
          </a:p>
        </p:txBody>
      </p:sp>
      <p:cxnSp>
        <p:nvCxnSpPr>
          <p:cNvPr id="54" name="肘形连接符 53"/>
          <p:cNvCxnSpPr>
            <a:stCxn id="140293" idx="2"/>
            <a:endCxn id="140305" idx="0"/>
          </p:cNvCxnSpPr>
          <p:nvPr/>
        </p:nvCxnSpPr>
        <p:spPr bwMode="auto">
          <a:xfrm rot="16200000" flipH="1">
            <a:off x="3165165" y="3158892"/>
            <a:ext cx="401330" cy="2420811"/>
          </a:xfrm>
          <a:prstGeom prst="bentConnector3">
            <a:avLst>
              <a:gd name="adj1" fmla="val 50000"/>
            </a:avLst>
          </a:prstGeom>
          <a:noFill/>
          <a:ln w="19050" cap="flat" cmpd="sng" algn="ctr">
            <a:solidFill>
              <a:schemeClr val="bg1">
                <a:lumMod val="75000"/>
              </a:schemeClr>
            </a:solidFill>
            <a:prstDash val="solid"/>
            <a:round/>
            <a:headEnd type="none" w="med" len="med"/>
            <a:tailEnd type="none" w="med" len="med"/>
          </a:ln>
          <a:effectLst/>
        </p:spPr>
      </p:cxnSp>
      <p:cxnSp>
        <p:nvCxnSpPr>
          <p:cNvPr id="56" name="肘形连接符 55"/>
          <p:cNvCxnSpPr>
            <a:stCxn id="140298" idx="2"/>
            <a:endCxn id="140305" idx="0"/>
          </p:cNvCxnSpPr>
          <p:nvPr/>
        </p:nvCxnSpPr>
        <p:spPr bwMode="auto">
          <a:xfrm rot="5400000">
            <a:off x="5564621" y="3180248"/>
            <a:ext cx="401330" cy="2378100"/>
          </a:xfrm>
          <a:prstGeom prst="bentConnector3">
            <a:avLst>
              <a:gd name="adj1" fmla="val 50000"/>
            </a:avLst>
          </a:prstGeom>
          <a:noFill/>
          <a:ln w="19050" cap="flat" cmpd="sng" algn="ctr">
            <a:solidFill>
              <a:schemeClr val="bg1">
                <a:lumMod val="75000"/>
              </a:schemeClr>
            </a:solidFill>
            <a:prstDash val="solid"/>
            <a:round/>
            <a:headEnd type="none" w="med" len="med"/>
            <a:tailEnd type="none" w="med" len="med"/>
          </a:ln>
          <a:effectLst/>
        </p:spPr>
      </p:cxnSp>
      <p:sp>
        <p:nvSpPr>
          <p:cNvPr id="59"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19</a:t>
            </a:fld>
            <a:endParaRPr lang="en-US" altLang="zh-CN"/>
          </a:p>
        </p:txBody>
      </p:sp>
      <p:sp>
        <p:nvSpPr>
          <p:cNvPr id="60"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INGG0484"/>
          <p:cNvPicPr>
            <a:picLocks noChangeArrowheads="1"/>
          </p:cNvPicPr>
          <p:nvPr/>
        </p:nvPicPr>
        <p:blipFill>
          <a:blip r:embed="rId2" cstate="print"/>
          <a:srcRect/>
          <a:stretch>
            <a:fillRect/>
          </a:stretch>
        </p:blipFill>
        <p:spPr bwMode="auto">
          <a:xfrm>
            <a:off x="284400" y="284400"/>
            <a:ext cx="8553600" cy="5770800"/>
          </a:xfrm>
          <a:prstGeom prst="rect">
            <a:avLst/>
          </a:prstGeom>
          <a:noFill/>
        </p:spPr>
      </p:pic>
      <p:sp>
        <p:nvSpPr>
          <p:cNvPr id="120835" name="Rectangle 2"/>
          <p:cNvSpPr>
            <a:spLocks noGrp="1" noChangeArrowheads="1"/>
          </p:cNvSpPr>
          <p:nvPr>
            <p:ph type="title"/>
          </p:nvPr>
        </p:nvSpPr>
        <p:spPr/>
        <p:txBody>
          <a:bodyPr/>
          <a:lstStyle/>
          <a:p>
            <a:pPr eaLnBrk="1" hangingPunct="1"/>
            <a:r>
              <a:rPr lang="zh-CN" altLang="en-US" dirty="0" smtClean="0">
                <a:latin typeface="黑体" pitchFamily="2" charset="-122"/>
                <a:ea typeface="黑体" pitchFamily="2" charset="-122"/>
              </a:rPr>
              <a:t>内容</a:t>
            </a:r>
            <a:endParaRPr lang="en-GB" dirty="0" smtClean="0">
              <a:latin typeface="黑体" pitchFamily="2" charset="-122"/>
              <a:ea typeface="黑体" pitchFamily="2" charset="-122"/>
            </a:endParaRPr>
          </a:p>
        </p:txBody>
      </p:sp>
      <p:sp>
        <p:nvSpPr>
          <p:cNvPr id="5" name="内容占位符 4"/>
          <p:cNvSpPr>
            <a:spLocks noGrp="1"/>
          </p:cNvSpPr>
          <p:nvPr>
            <p:ph sz="quarter" idx="12"/>
          </p:nvPr>
        </p:nvSpPr>
        <p:spPr/>
        <p:txBody>
          <a:bodyPr/>
          <a:lstStyle/>
          <a:p>
            <a:pPr lvl="0"/>
            <a:r>
              <a:rPr lang="en-US" altLang="zh-CN" dirty="0" smtClean="0">
                <a:latin typeface="+mn-ea"/>
              </a:rPr>
              <a:t>Kantar Health </a:t>
            </a:r>
            <a:r>
              <a:rPr lang="zh-CN" altLang="en-US" dirty="0" smtClean="0">
                <a:latin typeface="黑体" pitchFamily="2" charset="-122"/>
                <a:ea typeface="黑体" pitchFamily="2" charset="-122"/>
              </a:rPr>
              <a:t>概述</a:t>
            </a:r>
            <a:endParaRPr lang="en-US" altLang="zh-CN" dirty="0" smtClean="0">
              <a:latin typeface="黑体" pitchFamily="2" charset="-122"/>
              <a:ea typeface="黑体" pitchFamily="2" charset="-122"/>
            </a:endParaRPr>
          </a:p>
          <a:p>
            <a:pPr lvl="0"/>
            <a:endParaRPr lang="en-US" altLang="zh-CN" dirty="0" smtClean="0">
              <a:latin typeface="黑体" pitchFamily="2" charset="-122"/>
              <a:ea typeface="黑体" pitchFamily="2" charset="-122"/>
            </a:endParaRPr>
          </a:p>
          <a:p>
            <a:pPr lvl="0"/>
            <a:r>
              <a:rPr lang="zh-CN" altLang="en-US" dirty="0" smtClean="0">
                <a:latin typeface="黑体" pitchFamily="2" charset="-122"/>
                <a:ea typeface="黑体" pitchFamily="2" charset="-122"/>
              </a:rPr>
              <a:t>公司运营和项目执行能力</a:t>
            </a:r>
            <a:endParaRPr lang="en-US" altLang="zh-CN" dirty="0" smtClean="0">
              <a:latin typeface="黑体" pitchFamily="2" charset="-122"/>
              <a:ea typeface="黑体" pitchFamily="2" charset="-122"/>
            </a:endParaRPr>
          </a:p>
          <a:p>
            <a:pPr lvl="0"/>
            <a:endParaRPr lang="en-US" altLang="zh-CN" dirty="0" smtClean="0">
              <a:latin typeface="黑体" pitchFamily="2" charset="-122"/>
              <a:ea typeface="黑体" pitchFamily="2" charset="-122"/>
            </a:endParaRPr>
          </a:p>
          <a:p>
            <a:pPr lvl="0"/>
            <a:r>
              <a:rPr lang="zh-CN" altLang="en-US" dirty="0" smtClean="0">
                <a:latin typeface="黑体" pitchFamily="2" charset="-122"/>
                <a:ea typeface="黑体" pitchFamily="2" charset="-122"/>
              </a:rPr>
              <a:t>公司资质和团队介绍</a:t>
            </a:r>
            <a:endParaRPr lang="en-US" dirty="0">
              <a:latin typeface="黑体" pitchFamily="2" charset="-122"/>
              <a:ea typeface="黑体" pitchFamily="2" charset="-122"/>
            </a:endParaRPr>
          </a:p>
        </p:txBody>
      </p:sp>
      <p:sp>
        <p:nvSpPr>
          <p:cNvPr id="7"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2</a:t>
            </a:fld>
            <a:endParaRPr lang="en-US" altLang="zh-CN" dirty="0"/>
          </a:p>
        </p:txBody>
      </p:sp>
      <p:sp>
        <p:nvSpPr>
          <p:cNvPr id="8"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16">
            <a:hlinkClick r:id="rId2"/>
          </p:cNvPr>
          <p:cNvSpPr txBox="1">
            <a:spLocks noChangeArrowheads="1"/>
          </p:cNvSpPr>
          <p:nvPr/>
        </p:nvSpPr>
        <p:spPr bwMode="auto">
          <a:xfrm>
            <a:off x="1798375" y="1503800"/>
            <a:ext cx="5580000" cy="1016000"/>
          </a:xfrm>
          <a:prstGeom prst="rect">
            <a:avLst/>
          </a:prstGeom>
          <a:solidFill>
            <a:schemeClr val="bg1">
              <a:lumMod val="95000"/>
            </a:schemeClr>
          </a:solidFill>
          <a:ln w="12700">
            <a:noFill/>
            <a:miter lim="800000"/>
            <a:headEnd/>
            <a:tailEnd/>
          </a:ln>
        </p:spPr>
        <p:txBody>
          <a:bodyPr>
            <a:spAutoFit/>
          </a:bodyPr>
          <a:lstStyle/>
          <a:p>
            <a:pPr eaLnBrk="0" hangingPunct="0">
              <a:lnSpc>
                <a:spcPct val="100000"/>
              </a:lnSpc>
            </a:pPr>
            <a:r>
              <a:rPr lang="en-US" altLang="zh-CN" sz="1200" b="1" dirty="0">
                <a:latin typeface="Arial" pitchFamily="34" charset="0"/>
              </a:rPr>
              <a:t>Research Directors</a:t>
            </a:r>
          </a:p>
          <a:p>
            <a:pPr marL="355600" eaLnBrk="0" hangingPunct="0">
              <a:lnSpc>
                <a:spcPct val="100000"/>
              </a:lnSpc>
            </a:pPr>
            <a:r>
              <a:rPr lang="en-US" altLang="zh-CN" sz="1200" b="1" dirty="0">
                <a:solidFill>
                  <a:schemeClr val="accent6"/>
                </a:solidFill>
                <a:latin typeface="Arial" pitchFamily="34" charset="0"/>
              </a:rPr>
              <a:t>Hettie Han</a:t>
            </a:r>
          </a:p>
          <a:p>
            <a:pPr marL="355600" eaLnBrk="0" hangingPunct="0">
              <a:lnSpc>
                <a:spcPct val="100000"/>
              </a:lnSpc>
            </a:pPr>
            <a:r>
              <a:rPr lang="en-US" altLang="zh-CN" sz="1200" b="1" dirty="0">
                <a:solidFill>
                  <a:schemeClr val="accent6"/>
                </a:solidFill>
                <a:latin typeface="Arial" pitchFamily="34" charset="0"/>
              </a:rPr>
              <a:t>Adele Li</a:t>
            </a:r>
          </a:p>
          <a:p>
            <a:pPr marL="355600" eaLnBrk="0" hangingPunct="0">
              <a:lnSpc>
                <a:spcPct val="100000"/>
              </a:lnSpc>
            </a:pPr>
            <a:r>
              <a:rPr lang="en-US" altLang="zh-CN" sz="1200" b="1" dirty="0">
                <a:solidFill>
                  <a:schemeClr val="accent6"/>
                </a:solidFill>
                <a:latin typeface="Arial" pitchFamily="34" charset="0"/>
              </a:rPr>
              <a:t>Jane Zhou</a:t>
            </a:r>
          </a:p>
          <a:p>
            <a:pPr marL="355600" eaLnBrk="0" hangingPunct="0">
              <a:lnSpc>
                <a:spcPct val="100000"/>
              </a:lnSpc>
            </a:pPr>
            <a:r>
              <a:rPr lang="en-US" altLang="zh-CN" sz="1200" b="1" dirty="0">
                <a:solidFill>
                  <a:schemeClr val="accent6"/>
                </a:solidFill>
                <a:latin typeface="Arial" pitchFamily="34" charset="0"/>
              </a:rPr>
              <a:t>Jessie Luo</a:t>
            </a:r>
          </a:p>
        </p:txBody>
      </p:sp>
      <p:sp>
        <p:nvSpPr>
          <p:cNvPr id="141317" name="Text Box 17">
            <a:hlinkClick r:id="rId2"/>
          </p:cNvPr>
          <p:cNvSpPr txBox="1">
            <a:spLocks noChangeArrowheads="1"/>
          </p:cNvSpPr>
          <p:nvPr/>
        </p:nvSpPr>
        <p:spPr bwMode="auto">
          <a:xfrm>
            <a:off x="1798375" y="2583300"/>
            <a:ext cx="5580000" cy="1384995"/>
          </a:xfrm>
          <a:prstGeom prst="rect">
            <a:avLst/>
          </a:prstGeom>
          <a:solidFill>
            <a:schemeClr val="bg1">
              <a:lumMod val="85000"/>
            </a:schemeClr>
          </a:solidFill>
          <a:ln w="12700">
            <a:noFill/>
            <a:miter lim="800000"/>
            <a:headEnd/>
            <a:tailEnd/>
          </a:ln>
        </p:spPr>
        <p:txBody>
          <a:bodyPr>
            <a:spAutoFit/>
          </a:bodyPr>
          <a:lstStyle/>
          <a:p>
            <a:pPr eaLnBrk="0" hangingPunct="0">
              <a:lnSpc>
                <a:spcPct val="100000"/>
              </a:lnSpc>
            </a:pPr>
            <a:r>
              <a:rPr lang="en-US" altLang="zh-CN" sz="1200" b="1" dirty="0">
                <a:latin typeface="Arial" pitchFamily="34" charset="0"/>
              </a:rPr>
              <a:t>Research Managers</a:t>
            </a:r>
          </a:p>
          <a:p>
            <a:pPr marL="355600" eaLnBrk="0" hangingPunct="0">
              <a:lnSpc>
                <a:spcPct val="100000"/>
              </a:lnSpc>
            </a:pPr>
            <a:r>
              <a:rPr lang="en-US" altLang="zh-CN" sz="1200" b="1" dirty="0" smtClean="0">
                <a:solidFill>
                  <a:schemeClr val="accent6"/>
                </a:solidFill>
                <a:latin typeface="Arial" pitchFamily="34" charset="0"/>
              </a:rPr>
              <a:t>Kevin Hua</a:t>
            </a:r>
          </a:p>
          <a:p>
            <a:pPr marL="355600" eaLnBrk="0" hangingPunct="0">
              <a:lnSpc>
                <a:spcPct val="100000"/>
              </a:lnSpc>
            </a:pPr>
            <a:r>
              <a:rPr lang="en-US" altLang="zh-CN" sz="1200" b="1" dirty="0" smtClean="0">
                <a:solidFill>
                  <a:schemeClr val="accent6"/>
                </a:solidFill>
                <a:latin typeface="Arial" pitchFamily="34" charset="0"/>
              </a:rPr>
              <a:t>Maartje </a:t>
            </a:r>
            <a:r>
              <a:rPr lang="en-US" altLang="zh-CN" sz="1200" b="1" dirty="0">
                <a:solidFill>
                  <a:schemeClr val="accent6"/>
                </a:solidFill>
                <a:latin typeface="Arial" pitchFamily="34" charset="0"/>
              </a:rPr>
              <a:t>van Diepen</a:t>
            </a:r>
          </a:p>
          <a:p>
            <a:pPr marL="355600" eaLnBrk="0" hangingPunct="0">
              <a:lnSpc>
                <a:spcPct val="100000"/>
              </a:lnSpc>
            </a:pPr>
            <a:r>
              <a:rPr lang="en-US" altLang="zh-CN" sz="1200" b="1" dirty="0" smtClean="0">
                <a:solidFill>
                  <a:schemeClr val="accent6"/>
                </a:solidFill>
                <a:latin typeface="Arial" pitchFamily="34" charset="0"/>
              </a:rPr>
              <a:t>Gao </a:t>
            </a:r>
            <a:r>
              <a:rPr lang="en-US" altLang="zh-CN" sz="1200" b="1" dirty="0">
                <a:solidFill>
                  <a:schemeClr val="accent6"/>
                </a:solidFill>
                <a:latin typeface="Arial" pitchFamily="34" charset="0"/>
              </a:rPr>
              <a:t>Wei</a:t>
            </a:r>
          </a:p>
          <a:p>
            <a:pPr marL="355600" eaLnBrk="0" hangingPunct="0">
              <a:lnSpc>
                <a:spcPct val="100000"/>
              </a:lnSpc>
            </a:pPr>
            <a:r>
              <a:rPr lang="en-US" altLang="zh-CN" sz="1200" b="1" dirty="0">
                <a:solidFill>
                  <a:schemeClr val="accent6"/>
                </a:solidFill>
                <a:latin typeface="Arial" pitchFamily="34" charset="0"/>
              </a:rPr>
              <a:t>Yao Yuan</a:t>
            </a:r>
          </a:p>
          <a:p>
            <a:pPr marL="355600" eaLnBrk="0" hangingPunct="0">
              <a:lnSpc>
                <a:spcPct val="100000"/>
              </a:lnSpc>
            </a:pPr>
            <a:r>
              <a:rPr lang="en-US" altLang="zh-CN" sz="1200" b="1" dirty="0">
                <a:solidFill>
                  <a:schemeClr val="accent6"/>
                </a:solidFill>
                <a:latin typeface="Arial" pitchFamily="34" charset="0"/>
              </a:rPr>
              <a:t>Alice Xu</a:t>
            </a:r>
          </a:p>
          <a:p>
            <a:pPr marL="355600" eaLnBrk="0" hangingPunct="0">
              <a:lnSpc>
                <a:spcPct val="100000"/>
              </a:lnSpc>
            </a:pPr>
            <a:r>
              <a:rPr lang="en-US" altLang="zh-CN" sz="1200" b="1" dirty="0">
                <a:solidFill>
                  <a:schemeClr val="accent6"/>
                </a:solidFill>
                <a:latin typeface="Arial" pitchFamily="34" charset="0"/>
              </a:rPr>
              <a:t>Eleanor Su </a:t>
            </a:r>
          </a:p>
        </p:txBody>
      </p:sp>
      <p:sp>
        <p:nvSpPr>
          <p:cNvPr id="141318" name="Text Box 20">
            <a:hlinkClick r:id="rId2"/>
          </p:cNvPr>
          <p:cNvSpPr txBox="1">
            <a:spLocks noChangeArrowheads="1"/>
          </p:cNvSpPr>
          <p:nvPr/>
        </p:nvSpPr>
        <p:spPr bwMode="auto">
          <a:xfrm>
            <a:off x="1798375" y="976750"/>
            <a:ext cx="5580000" cy="461963"/>
          </a:xfrm>
          <a:prstGeom prst="rect">
            <a:avLst/>
          </a:prstGeom>
          <a:solidFill>
            <a:schemeClr val="bg1">
              <a:lumMod val="85000"/>
            </a:schemeClr>
          </a:solidFill>
          <a:ln w="12700">
            <a:noFill/>
            <a:miter lim="800000"/>
            <a:headEnd/>
            <a:tailEnd/>
          </a:ln>
        </p:spPr>
        <p:txBody>
          <a:bodyPr>
            <a:spAutoFit/>
          </a:bodyPr>
          <a:lstStyle/>
          <a:p>
            <a:pPr eaLnBrk="0" hangingPunct="0">
              <a:lnSpc>
                <a:spcPct val="100000"/>
              </a:lnSpc>
            </a:pPr>
            <a:r>
              <a:rPr lang="en-US" altLang="zh-CN" sz="1200" b="1" dirty="0">
                <a:latin typeface="Arial" pitchFamily="34" charset="0"/>
              </a:rPr>
              <a:t>General Manager</a:t>
            </a:r>
          </a:p>
          <a:p>
            <a:pPr marL="355600" eaLnBrk="0" hangingPunct="0">
              <a:lnSpc>
                <a:spcPct val="100000"/>
              </a:lnSpc>
            </a:pPr>
            <a:r>
              <a:rPr lang="en-US" altLang="zh-CN" sz="1200" b="1" dirty="0">
                <a:solidFill>
                  <a:schemeClr val="accent6"/>
                </a:solidFill>
                <a:latin typeface="Arial" pitchFamily="34" charset="0"/>
              </a:rPr>
              <a:t>Simon Li</a:t>
            </a:r>
          </a:p>
        </p:txBody>
      </p:sp>
      <p:sp>
        <p:nvSpPr>
          <p:cNvPr id="141319" name="Text Box 23">
            <a:hlinkClick r:id="rId2"/>
          </p:cNvPr>
          <p:cNvSpPr txBox="1">
            <a:spLocks noChangeArrowheads="1"/>
          </p:cNvSpPr>
          <p:nvPr/>
        </p:nvSpPr>
        <p:spPr bwMode="auto">
          <a:xfrm>
            <a:off x="1798375" y="5304275"/>
            <a:ext cx="5580000" cy="461665"/>
          </a:xfrm>
          <a:prstGeom prst="rect">
            <a:avLst/>
          </a:prstGeom>
          <a:solidFill>
            <a:schemeClr val="bg1">
              <a:lumMod val="85000"/>
            </a:schemeClr>
          </a:solidFill>
          <a:ln w="12700">
            <a:noFill/>
            <a:miter lim="800000"/>
            <a:headEnd/>
            <a:tailEnd/>
          </a:ln>
        </p:spPr>
        <p:txBody>
          <a:bodyPr>
            <a:spAutoFit/>
          </a:bodyPr>
          <a:lstStyle/>
          <a:p>
            <a:pPr eaLnBrk="0" hangingPunct="0">
              <a:lnSpc>
                <a:spcPct val="100000"/>
              </a:lnSpc>
            </a:pPr>
            <a:r>
              <a:rPr lang="en-US" altLang="zh-CN" sz="1200" b="1" dirty="0" smtClean="0">
                <a:latin typeface="Arial" pitchFamily="34" charset="0"/>
              </a:rPr>
              <a:t>National </a:t>
            </a:r>
            <a:r>
              <a:rPr lang="en-US" altLang="zh-CN" sz="1200" b="1" dirty="0">
                <a:latin typeface="Arial" pitchFamily="34" charset="0"/>
              </a:rPr>
              <a:t>Fieldwork </a:t>
            </a:r>
            <a:r>
              <a:rPr lang="en-US" altLang="zh-CN" sz="1200" b="1" dirty="0" smtClean="0">
                <a:latin typeface="Arial" pitchFamily="34" charset="0"/>
              </a:rPr>
              <a:t>Manager</a:t>
            </a:r>
          </a:p>
          <a:p>
            <a:pPr marL="355600" eaLnBrk="0" hangingPunct="0">
              <a:lnSpc>
                <a:spcPct val="100000"/>
              </a:lnSpc>
            </a:pPr>
            <a:r>
              <a:rPr lang="en-US" altLang="zh-CN" sz="1200" b="1" dirty="0" smtClean="0">
                <a:solidFill>
                  <a:schemeClr val="accent6"/>
                </a:solidFill>
                <a:latin typeface="Arial" pitchFamily="34" charset="0"/>
              </a:rPr>
              <a:t>Minna Jin</a:t>
            </a:r>
          </a:p>
        </p:txBody>
      </p:sp>
      <p:sp>
        <p:nvSpPr>
          <p:cNvPr id="141320" name="Rectangle 31"/>
          <p:cNvSpPr>
            <a:spLocks noGrp="1" noChangeArrowheads="1"/>
          </p:cNvSpPr>
          <p:nvPr>
            <p:ph type="title"/>
          </p:nvPr>
        </p:nvSpPr>
        <p:spPr>
          <a:noFill/>
        </p:spPr>
        <p:txBody>
          <a:bodyPr/>
          <a:lstStyle/>
          <a:p>
            <a:pPr eaLnBrk="1" hangingPunct="1"/>
            <a:r>
              <a:rPr lang="en-US" altLang="zh-CN" dirty="0" smtClean="0"/>
              <a:t>Kantar Health </a:t>
            </a:r>
            <a:r>
              <a:rPr lang="zh-CN" altLang="en-US" dirty="0" smtClean="0"/>
              <a:t>团队核心成员</a:t>
            </a:r>
            <a:endParaRPr lang="zh-CN" altLang="en-US" dirty="0" smtClean="0">
              <a:solidFill>
                <a:srgbClr val="406263"/>
              </a:solidFill>
            </a:endParaRPr>
          </a:p>
        </p:txBody>
      </p:sp>
      <p:sp>
        <p:nvSpPr>
          <p:cNvPr id="141321" name="Text Box 23">
            <a:hlinkClick r:id="rId2"/>
          </p:cNvPr>
          <p:cNvSpPr txBox="1">
            <a:spLocks noChangeArrowheads="1"/>
          </p:cNvSpPr>
          <p:nvPr/>
        </p:nvSpPr>
        <p:spPr bwMode="auto">
          <a:xfrm>
            <a:off x="1798375" y="4032688"/>
            <a:ext cx="5580000" cy="1200150"/>
          </a:xfrm>
          <a:prstGeom prst="rect">
            <a:avLst/>
          </a:prstGeom>
          <a:solidFill>
            <a:schemeClr val="bg1">
              <a:lumMod val="95000"/>
            </a:schemeClr>
          </a:solidFill>
          <a:ln w="12700">
            <a:noFill/>
            <a:miter lim="800000"/>
            <a:headEnd/>
            <a:tailEnd/>
          </a:ln>
        </p:spPr>
        <p:txBody>
          <a:bodyPr>
            <a:spAutoFit/>
          </a:bodyPr>
          <a:lstStyle/>
          <a:p>
            <a:pPr eaLnBrk="0" hangingPunct="0">
              <a:lnSpc>
                <a:spcPct val="100000"/>
              </a:lnSpc>
            </a:pPr>
            <a:r>
              <a:rPr lang="en-US" altLang="zh-CN" sz="1200" b="1" dirty="0">
                <a:latin typeface="Arial" pitchFamily="34" charset="0"/>
              </a:rPr>
              <a:t>Research Executives</a:t>
            </a:r>
          </a:p>
          <a:p>
            <a:pPr marL="355600" eaLnBrk="0" hangingPunct="0">
              <a:lnSpc>
                <a:spcPct val="100000"/>
              </a:lnSpc>
            </a:pPr>
            <a:r>
              <a:rPr lang="en-US" altLang="zh-CN" sz="1200" b="1" dirty="0">
                <a:solidFill>
                  <a:schemeClr val="accent6"/>
                </a:solidFill>
                <a:latin typeface="Arial" pitchFamily="34" charset="0"/>
              </a:rPr>
              <a:t>Cipher Li</a:t>
            </a:r>
          </a:p>
          <a:p>
            <a:pPr marL="355600" eaLnBrk="0" hangingPunct="0">
              <a:lnSpc>
                <a:spcPct val="100000"/>
              </a:lnSpc>
            </a:pPr>
            <a:r>
              <a:rPr lang="en-US" altLang="zh-CN" sz="1200" b="1" dirty="0">
                <a:solidFill>
                  <a:schemeClr val="accent6"/>
                </a:solidFill>
                <a:latin typeface="Arial" pitchFamily="34" charset="0"/>
              </a:rPr>
              <a:t>Emily </a:t>
            </a:r>
            <a:r>
              <a:rPr lang="en-US" altLang="zh-CN" sz="1200" b="1" dirty="0" smtClean="0">
                <a:solidFill>
                  <a:schemeClr val="accent6"/>
                </a:solidFill>
                <a:latin typeface="Arial" pitchFamily="34" charset="0"/>
              </a:rPr>
              <a:t>Huang</a:t>
            </a:r>
            <a:endParaRPr lang="en-US" altLang="zh-CN" sz="1200" b="1" dirty="0">
              <a:solidFill>
                <a:schemeClr val="accent6"/>
              </a:solidFill>
              <a:latin typeface="Arial" pitchFamily="34" charset="0"/>
            </a:endParaRPr>
          </a:p>
          <a:p>
            <a:pPr marL="355600" eaLnBrk="0" hangingPunct="0">
              <a:lnSpc>
                <a:spcPct val="100000"/>
              </a:lnSpc>
            </a:pPr>
            <a:r>
              <a:rPr lang="en-US" altLang="zh-CN" sz="1200" b="1" dirty="0">
                <a:solidFill>
                  <a:schemeClr val="accent6"/>
                </a:solidFill>
                <a:latin typeface="Arial" pitchFamily="34" charset="0"/>
              </a:rPr>
              <a:t>Zhang Ting</a:t>
            </a:r>
          </a:p>
          <a:p>
            <a:pPr marL="355600" eaLnBrk="0" hangingPunct="0">
              <a:lnSpc>
                <a:spcPct val="100000"/>
              </a:lnSpc>
            </a:pPr>
            <a:r>
              <a:rPr lang="en-US" altLang="zh-CN" sz="1200" b="1" dirty="0">
                <a:solidFill>
                  <a:schemeClr val="accent6"/>
                </a:solidFill>
                <a:latin typeface="Arial" pitchFamily="34" charset="0"/>
              </a:rPr>
              <a:t>Doris Lee</a:t>
            </a:r>
          </a:p>
          <a:p>
            <a:pPr marL="355600" eaLnBrk="0" hangingPunct="0">
              <a:lnSpc>
                <a:spcPct val="100000"/>
              </a:lnSpc>
            </a:pPr>
            <a:r>
              <a:rPr lang="en-US" altLang="zh-CN" sz="1200" b="1" dirty="0">
                <a:solidFill>
                  <a:schemeClr val="accent6"/>
                </a:solidFill>
                <a:latin typeface="Arial" pitchFamily="34" charset="0"/>
              </a:rPr>
              <a:t>Juliet Zhou</a:t>
            </a:r>
          </a:p>
        </p:txBody>
      </p:sp>
      <p:sp>
        <p:nvSpPr>
          <p:cNvPr id="10"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20</a:t>
            </a:fld>
            <a:endParaRPr lang="en-US" altLang="zh-CN"/>
          </a:p>
        </p:txBody>
      </p:sp>
      <p:sp>
        <p:nvSpPr>
          <p:cNvPr id="11"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2"/>
          <p:cNvSpPr>
            <a:spLocks noChangeArrowheads="1"/>
          </p:cNvSpPr>
          <p:nvPr/>
        </p:nvSpPr>
        <p:spPr bwMode="auto">
          <a:xfrm>
            <a:off x="261607" y="959262"/>
            <a:ext cx="4120387" cy="4365625"/>
          </a:xfrm>
          <a:prstGeom prst="roundRect">
            <a:avLst>
              <a:gd name="adj" fmla="val 4824"/>
            </a:avLst>
          </a:prstGeom>
          <a:solidFill>
            <a:schemeClr val="bg1"/>
          </a:solidFill>
          <a:ln w="19050">
            <a:solidFill>
              <a:schemeClr val="accent2"/>
            </a:solidFill>
            <a:round/>
            <a:headEnd/>
            <a:tailEnd/>
          </a:ln>
        </p:spPr>
        <p:txBody>
          <a:bodyPr wrap="none" anchor="ctr"/>
          <a:lstStyle/>
          <a:p>
            <a:pPr algn="l"/>
            <a:endParaRPr lang="en-US">
              <a:solidFill>
                <a:srgbClr val="F0AB00"/>
              </a:solidFill>
              <a:latin typeface="Arial" pitchFamily="34" charset="0"/>
            </a:endParaRPr>
          </a:p>
        </p:txBody>
      </p:sp>
      <p:sp>
        <p:nvSpPr>
          <p:cNvPr id="142339" name="AutoShape 3"/>
          <p:cNvSpPr>
            <a:spLocks noChangeArrowheads="1"/>
          </p:cNvSpPr>
          <p:nvPr/>
        </p:nvSpPr>
        <p:spPr bwMode="auto">
          <a:xfrm>
            <a:off x="4547236" y="959264"/>
            <a:ext cx="4323632" cy="4365625"/>
          </a:xfrm>
          <a:prstGeom prst="roundRect">
            <a:avLst>
              <a:gd name="adj" fmla="val 4824"/>
            </a:avLst>
          </a:prstGeom>
          <a:solidFill>
            <a:schemeClr val="bg1"/>
          </a:solidFill>
          <a:ln w="19050">
            <a:solidFill>
              <a:schemeClr val="accent2"/>
            </a:solidFill>
            <a:round/>
            <a:headEnd/>
            <a:tailEnd/>
          </a:ln>
        </p:spPr>
        <p:txBody>
          <a:bodyPr wrap="none" anchor="ctr"/>
          <a:lstStyle/>
          <a:p>
            <a:pPr algn="l"/>
            <a:endParaRPr lang="en-US" sz="1000">
              <a:solidFill>
                <a:srgbClr val="F0AB00"/>
              </a:solidFill>
              <a:latin typeface="Arial" pitchFamily="34" charset="0"/>
            </a:endParaRPr>
          </a:p>
        </p:txBody>
      </p:sp>
      <p:sp>
        <p:nvSpPr>
          <p:cNvPr id="142342" name="Rectangle 6"/>
          <p:cNvSpPr>
            <a:spLocks noGrp="1" noChangeArrowheads="1"/>
          </p:cNvSpPr>
          <p:nvPr>
            <p:ph type="title"/>
          </p:nvPr>
        </p:nvSpPr>
        <p:spPr>
          <a:noFill/>
        </p:spPr>
        <p:txBody>
          <a:bodyPr/>
          <a:lstStyle/>
          <a:p>
            <a:pPr eaLnBrk="1" hangingPunct="1"/>
            <a:r>
              <a:rPr lang="en-GB" altLang="zh-TW" dirty="0" smtClean="0"/>
              <a:t>Kantar Health </a:t>
            </a:r>
            <a:r>
              <a:rPr lang="zh-CN" altLang="en-US" dirty="0" smtClean="0"/>
              <a:t>涉足的研究领域</a:t>
            </a:r>
            <a:endParaRPr lang="en-GB" altLang="zh-TW" dirty="0" smtClean="0"/>
          </a:p>
        </p:txBody>
      </p:sp>
      <p:sp>
        <p:nvSpPr>
          <p:cNvPr id="142340" name="Rectangle 4"/>
          <p:cNvSpPr>
            <a:spLocks noGrp="1" noChangeArrowheads="1"/>
          </p:cNvSpPr>
          <p:nvPr>
            <p:ph sz="quarter" idx="12"/>
          </p:nvPr>
        </p:nvSpPr>
        <p:spPr>
          <a:noFill/>
        </p:spPr>
        <p:txBody>
          <a:bodyPr/>
          <a:lstStyle/>
          <a:p>
            <a:pPr eaLnBrk="1" hangingPunct="1">
              <a:lnSpc>
                <a:spcPct val="85000"/>
              </a:lnSpc>
              <a:spcBef>
                <a:spcPct val="45000"/>
              </a:spcBef>
              <a:spcAft>
                <a:spcPct val="0"/>
              </a:spcAft>
            </a:pPr>
            <a:r>
              <a:rPr lang="zh-CN" altLang="en-US" sz="1400" dirty="0" smtClean="0">
                <a:ea typeface="PMingLiU" pitchFamily="18" charset="-120"/>
              </a:rPr>
              <a:t>麻醉</a:t>
            </a:r>
            <a:endParaRPr lang="en-US" altLang="zh-CN"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抗感染</a:t>
            </a:r>
            <a:r>
              <a:rPr lang="en-GB" altLang="zh-TW" sz="1400" dirty="0" smtClean="0">
                <a:ea typeface="PMingLiU" pitchFamily="18" charset="-120"/>
              </a:rPr>
              <a:t> </a:t>
            </a:r>
          </a:p>
          <a:p>
            <a:pPr eaLnBrk="1" hangingPunct="1">
              <a:lnSpc>
                <a:spcPct val="85000"/>
              </a:lnSpc>
              <a:spcBef>
                <a:spcPct val="45000"/>
              </a:spcBef>
              <a:spcAft>
                <a:spcPct val="0"/>
              </a:spcAft>
            </a:pPr>
            <a:r>
              <a:rPr lang="zh-CN" altLang="en-US" sz="1400" dirty="0" smtClean="0">
                <a:ea typeface="PMingLiU" pitchFamily="18" charset="-120"/>
              </a:rPr>
              <a:t>哮喘</a:t>
            </a:r>
            <a:endParaRPr lang="en-US" altLang="zh-CN"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心血管领域</a:t>
            </a:r>
            <a:endParaRPr lang="en-GB" altLang="zh-TW"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神经系统及精神领域</a:t>
            </a:r>
            <a:r>
              <a:rPr lang="en-GB" altLang="zh-TW" sz="1400" dirty="0" smtClean="0">
                <a:ea typeface="PMingLiU" pitchFamily="18" charset="-120"/>
              </a:rPr>
              <a:t>(</a:t>
            </a:r>
            <a:r>
              <a:rPr lang="zh-CN" altLang="en-US" sz="1400" dirty="0" smtClean="0">
                <a:ea typeface="PMingLiU" pitchFamily="18" charset="-120"/>
              </a:rPr>
              <a:t>抑郁、焦虑、精神分裂、睡眠障碍、多动症、老年痴呆及阿尔茨海默病等</a:t>
            </a:r>
            <a:r>
              <a:rPr lang="en-GB" altLang="zh-TW" sz="1400" dirty="0" smtClean="0">
                <a:ea typeface="PMingLiU" pitchFamily="18" charset="-120"/>
              </a:rPr>
              <a:t>) </a:t>
            </a:r>
          </a:p>
          <a:p>
            <a:pPr eaLnBrk="1" hangingPunct="1">
              <a:lnSpc>
                <a:spcPct val="85000"/>
              </a:lnSpc>
              <a:spcBef>
                <a:spcPct val="45000"/>
              </a:spcBef>
              <a:spcAft>
                <a:spcPct val="0"/>
              </a:spcAft>
            </a:pPr>
            <a:r>
              <a:rPr lang="zh-CN" altLang="en-US" sz="1400" dirty="0" smtClean="0">
                <a:ea typeface="PMingLiU" pitchFamily="18" charset="-120"/>
              </a:rPr>
              <a:t>公司形象</a:t>
            </a:r>
            <a:endParaRPr lang="en-US" altLang="zh-CN"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生物化学</a:t>
            </a:r>
            <a:endParaRPr lang="en-GB" altLang="zh-TW"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皮肤领域</a:t>
            </a:r>
            <a:endParaRPr lang="en-GB" altLang="zh-TW"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糖尿病</a:t>
            </a:r>
            <a:endParaRPr lang="en-US" altLang="zh-CN"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胃肠消化系统疾病</a:t>
            </a:r>
            <a:r>
              <a:rPr lang="en-GB" altLang="zh-TW" sz="1400" dirty="0" smtClean="0">
                <a:ea typeface="PMingLiU" pitchFamily="18" charset="-120"/>
              </a:rPr>
              <a:t>(</a:t>
            </a:r>
            <a:r>
              <a:rPr lang="zh-CN" altLang="en-US" sz="1400" dirty="0" smtClean="0">
                <a:ea typeface="PMingLiU" pitchFamily="18" charset="-120"/>
              </a:rPr>
              <a:t>胃酸相关疾病、肠易激综合征等</a:t>
            </a:r>
            <a:r>
              <a:rPr lang="en-GB" altLang="zh-TW" sz="1400" dirty="0" smtClean="0">
                <a:ea typeface="PMingLiU" pitchFamily="18" charset="-120"/>
              </a:rPr>
              <a:t>)</a:t>
            </a:r>
          </a:p>
          <a:p>
            <a:pPr eaLnBrk="1" hangingPunct="1">
              <a:lnSpc>
                <a:spcPct val="85000"/>
              </a:lnSpc>
              <a:spcBef>
                <a:spcPct val="45000"/>
              </a:spcBef>
              <a:spcAft>
                <a:spcPct val="0"/>
              </a:spcAft>
            </a:pPr>
            <a:r>
              <a:rPr lang="zh-CN" altLang="en-US" sz="1400" dirty="0" smtClean="0">
                <a:ea typeface="PMingLiU" pitchFamily="18" charset="-120"/>
              </a:rPr>
              <a:t>脱发</a:t>
            </a:r>
            <a:endParaRPr lang="en-US" altLang="zh-CN"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高血脂</a:t>
            </a:r>
            <a:endParaRPr lang="en-GB" altLang="zh-TW" sz="1400" dirty="0" smtClean="0">
              <a:ea typeface="PMingLiU" pitchFamily="18" charset="-120"/>
            </a:endParaRPr>
          </a:p>
          <a:p>
            <a:pPr eaLnBrk="1" hangingPunct="1">
              <a:lnSpc>
                <a:spcPct val="85000"/>
              </a:lnSpc>
              <a:spcBef>
                <a:spcPct val="45000"/>
              </a:spcBef>
              <a:spcAft>
                <a:spcPct val="0"/>
              </a:spcAft>
            </a:pPr>
            <a:r>
              <a:rPr lang="zh-CN" altLang="en-US" sz="1400" dirty="0" smtClean="0">
                <a:ea typeface="PMingLiU" pitchFamily="18" charset="-120"/>
              </a:rPr>
              <a:t>血液透析和腹膜透析</a:t>
            </a:r>
            <a:endParaRPr lang="en-US" altLang="zh-TW" sz="1400" dirty="0" smtClean="0">
              <a:ea typeface="PMingLiU" pitchFamily="18" charset="-120"/>
            </a:endParaRPr>
          </a:p>
        </p:txBody>
      </p:sp>
      <p:sp>
        <p:nvSpPr>
          <p:cNvPr id="142341" name="Rectangle 5"/>
          <p:cNvSpPr>
            <a:spLocks noGrp="1" noChangeArrowheads="1"/>
          </p:cNvSpPr>
          <p:nvPr>
            <p:ph sz="quarter" idx="13"/>
          </p:nvPr>
        </p:nvSpPr>
        <p:spPr>
          <a:noFill/>
        </p:spPr>
        <p:txBody>
          <a:bodyPr/>
          <a:lstStyle/>
          <a:p>
            <a:pPr eaLnBrk="1" hangingPunct="1">
              <a:lnSpc>
                <a:spcPct val="85000"/>
              </a:lnSpc>
              <a:spcBef>
                <a:spcPct val="35000"/>
              </a:spcBef>
              <a:spcAft>
                <a:spcPct val="0"/>
              </a:spcAft>
            </a:pPr>
            <a:r>
              <a:rPr lang="zh-CN" altLang="en-US" sz="1400" dirty="0" smtClean="0">
                <a:ea typeface="PMingLiU" pitchFamily="18" charset="-120"/>
              </a:rPr>
              <a:t>医疗器械及设备</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肥胖</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眼科领域</a:t>
            </a:r>
            <a:endParaRPr lang="en-GB" altLang="zh-TW"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肿瘤</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口腔护理</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保健品和非处方药领域</a:t>
            </a:r>
            <a:endParaRPr lang="en-GB" altLang="zh-TW"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影像医学及核医学</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风湿性关节炎和强直性脊柱炎</a:t>
            </a:r>
            <a:endParaRPr lang="en-GB" altLang="zh-TW"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戒烟产品</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传统中医药</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泌尿领域</a:t>
            </a:r>
            <a:r>
              <a:rPr lang="en-US" altLang="zh-CN" sz="1400" dirty="0" smtClean="0">
                <a:ea typeface="PMingLiU" pitchFamily="18" charset="-120"/>
              </a:rPr>
              <a:t>(</a:t>
            </a:r>
            <a:r>
              <a:rPr lang="zh-CN" altLang="en-US" sz="1400" dirty="0" smtClean="0">
                <a:ea typeface="PMingLiU" pitchFamily="18" charset="-120"/>
              </a:rPr>
              <a:t>勃起功能障碍、良性前列腺增生、尿潴留、膀胱过度活动症等</a:t>
            </a:r>
            <a:r>
              <a:rPr lang="en-US" altLang="zh-CN" sz="1400" dirty="0" smtClean="0">
                <a:ea typeface="PMingLiU" pitchFamily="18" charset="-120"/>
              </a:rPr>
              <a:t>)</a:t>
            </a:r>
            <a:endParaRPr lang="en-GB" altLang="zh-TW"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疫苗</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维生素及矿物质产品</a:t>
            </a:r>
            <a:endParaRPr lang="en-US" altLang="zh-CN" sz="1400" dirty="0" smtClean="0">
              <a:ea typeface="PMingLiU" pitchFamily="18" charset="-120"/>
            </a:endParaRPr>
          </a:p>
          <a:p>
            <a:pPr eaLnBrk="1" hangingPunct="1">
              <a:lnSpc>
                <a:spcPct val="85000"/>
              </a:lnSpc>
              <a:spcBef>
                <a:spcPct val="35000"/>
              </a:spcBef>
              <a:spcAft>
                <a:spcPct val="0"/>
              </a:spcAft>
            </a:pPr>
            <a:r>
              <a:rPr lang="zh-CN" altLang="en-US" sz="1400" dirty="0" smtClean="0">
                <a:ea typeface="PMingLiU" pitchFamily="18" charset="-120"/>
              </a:rPr>
              <a:t>女性健康产品</a:t>
            </a:r>
            <a:endParaRPr lang="en-GB" altLang="zh-TW" sz="1400" dirty="0" smtClean="0">
              <a:ea typeface="PMingLiU" pitchFamily="18" charset="-120"/>
            </a:endParaRPr>
          </a:p>
        </p:txBody>
      </p:sp>
      <p:sp>
        <p:nvSpPr>
          <p:cNvPr id="7"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21</a:t>
            </a:fld>
            <a:endParaRPr lang="en-US" altLang="zh-CN"/>
          </a:p>
        </p:txBody>
      </p:sp>
      <p:sp>
        <p:nvSpPr>
          <p:cNvPr id="8"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descr="temp"/>
          <p:cNvPicPr>
            <a:picLocks noChangeAspect="1" noChangeArrowheads="1"/>
          </p:cNvPicPr>
          <p:nvPr/>
        </p:nvPicPr>
        <p:blipFill>
          <a:blip r:embed="rId2" cstate="print"/>
          <a:srcRect/>
          <a:stretch>
            <a:fillRect/>
          </a:stretch>
        </p:blipFill>
        <p:spPr bwMode="auto">
          <a:xfrm>
            <a:off x="1735138" y="4044950"/>
            <a:ext cx="976312" cy="1022350"/>
          </a:xfrm>
          <a:prstGeom prst="rect">
            <a:avLst/>
          </a:prstGeom>
          <a:noFill/>
          <a:ln w="9525">
            <a:noFill/>
            <a:miter lim="800000"/>
            <a:headEnd/>
            <a:tailEnd/>
          </a:ln>
        </p:spPr>
      </p:pic>
      <p:sp>
        <p:nvSpPr>
          <p:cNvPr id="58404" name="Rectangle 36"/>
          <p:cNvSpPr>
            <a:spLocks noGrp="1" noChangeArrowheads="1"/>
          </p:cNvSpPr>
          <p:nvPr>
            <p:ph type="title"/>
          </p:nvPr>
        </p:nvSpPr>
        <p:spPr>
          <a:noFill/>
        </p:spPr>
        <p:txBody>
          <a:bodyPr/>
          <a:lstStyle/>
          <a:p>
            <a:pPr eaLnBrk="1" hangingPunct="1"/>
            <a:r>
              <a:rPr lang="en-US" altLang="zh-CN" sz="2200" dirty="0" smtClean="0"/>
              <a:t>Kantar Health </a:t>
            </a:r>
            <a:r>
              <a:rPr lang="zh-CN" altLang="en-US" dirty="0" smtClean="0"/>
              <a:t>曾为大多数跨国医药公司提供过服务</a:t>
            </a:r>
            <a:endParaRPr lang="en-US" altLang="zh-CN" sz="2200" dirty="0" smtClean="0"/>
          </a:p>
        </p:txBody>
      </p:sp>
      <p:sp>
        <p:nvSpPr>
          <p:cNvPr id="58394" name="Rectangle 26"/>
          <p:cNvSpPr>
            <a:spLocks noGrp="1" noChangeArrowheads="1"/>
          </p:cNvSpPr>
          <p:nvPr>
            <p:ph type="body" idx="4294967295"/>
          </p:nvPr>
        </p:nvSpPr>
        <p:spPr>
          <a:xfrm>
            <a:off x="478476" y="1153738"/>
            <a:ext cx="2519907" cy="4405312"/>
          </a:xfrm>
        </p:spPr>
        <p:txBody>
          <a:bodyPr/>
          <a:lstStyle/>
          <a:p>
            <a:pPr eaLnBrk="1" hangingPunct="1">
              <a:spcBef>
                <a:spcPts val="0"/>
              </a:spcBef>
              <a:spcAft>
                <a:spcPct val="0"/>
              </a:spcAft>
              <a:buFont typeface="Arial" pitchFamily="34" charset="0"/>
              <a:buChar char="•"/>
            </a:pPr>
            <a:r>
              <a:rPr lang="zh-CN" altLang="en-US" sz="1600" dirty="0" smtClean="0">
                <a:ea typeface="PMingLiU" pitchFamily="18" charset="-120"/>
              </a:rPr>
              <a:t>阿斯利康</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勃林格殷格翰</a:t>
            </a:r>
            <a:endParaRPr lang="en-GB" altLang="zh-TW"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拜耳</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罗氏</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诺和诺得</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礼来</a:t>
            </a:r>
            <a:endParaRPr lang="en-GB" altLang="zh-TW"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诺华</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辉瑞</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强生</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飞利浦</a:t>
            </a:r>
            <a:endParaRPr lang="en-GB" altLang="zh-TW"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美敦力</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默克</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葛兰素史克</a:t>
            </a:r>
            <a:endParaRPr lang="en-GB" altLang="zh-TW"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赛诺菲安万特</a:t>
            </a:r>
            <a:endParaRPr lang="en-US" altLang="zh-CN"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默克雪兰诺</a:t>
            </a:r>
            <a:endParaRPr lang="en-GB" altLang="zh-TW" sz="1600" dirty="0" smtClean="0">
              <a:ea typeface="PMingLiU" pitchFamily="18" charset="-120"/>
            </a:endParaRPr>
          </a:p>
          <a:p>
            <a:pPr eaLnBrk="1" hangingPunct="1">
              <a:spcBef>
                <a:spcPts val="0"/>
              </a:spcBef>
              <a:spcAft>
                <a:spcPct val="0"/>
              </a:spcAft>
              <a:buFont typeface="Arial" pitchFamily="34" charset="0"/>
              <a:buChar char="•"/>
            </a:pPr>
            <a:r>
              <a:rPr lang="zh-CN" altLang="en-US" sz="1600" dirty="0" smtClean="0">
                <a:ea typeface="PMingLiU" pitchFamily="18" charset="-120"/>
              </a:rPr>
              <a:t>惠氏</a:t>
            </a:r>
            <a:r>
              <a:rPr lang="en-US" altLang="zh-CN" sz="1600" dirty="0" smtClean="0">
                <a:ea typeface="PMingLiU" pitchFamily="18" charset="-120"/>
              </a:rPr>
              <a:t>(</a:t>
            </a:r>
            <a:r>
              <a:rPr lang="zh-CN" altLang="en-US" sz="1600" dirty="0" smtClean="0">
                <a:ea typeface="PMingLiU" pitchFamily="18" charset="-120"/>
              </a:rPr>
              <a:t>辉瑞</a:t>
            </a:r>
            <a:r>
              <a:rPr lang="en-US" altLang="zh-CN" sz="1600" dirty="0" smtClean="0">
                <a:ea typeface="PMingLiU" pitchFamily="18" charset="-120"/>
              </a:rPr>
              <a:t>)</a:t>
            </a:r>
          </a:p>
          <a:p>
            <a:pPr eaLnBrk="1" hangingPunct="1">
              <a:spcBef>
                <a:spcPts val="0"/>
              </a:spcBef>
              <a:spcAft>
                <a:spcPct val="0"/>
              </a:spcAft>
              <a:buFont typeface="Arial" pitchFamily="34" charset="0"/>
              <a:buChar char="•"/>
            </a:pPr>
            <a:r>
              <a:rPr lang="en-GB" altLang="zh-TW" sz="1600" dirty="0" smtClean="0">
                <a:ea typeface="PMingLiU" pitchFamily="18" charset="-120"/>
              </a:rPr>
              <a:t>…</a:t>
            </a:r>
          </a:p>
        </p:txBody>
      </p:sp>
      <p:pic>
        <p:nvPicPr>
          <p:cNvPr id="56322" name="Picture 2"/>
          <p:cNvPicPr>
            <a:picLocks noChangeAspect="1" noChangeArrowheads="1"/>
          </p:cNvPicPr>
          <p:nvPr/>
        </p:nvPicPr>
        <p:blipFill>
          <a:blip r:embed="rId3" cstate="print"/>
          <a:srcRect/>
          <a:stretch>
            <a:fillRect/>
          </a:stretch>
        </p:blipFill>
        <p:spPr bwMode="auto">
          <a:xfrm>
            <a:off x="3311816" y="1085989"/>
            <a:ext cx="5389563" cy="4303713"/>
          </a:xfrm>
          <a:prstGeom prst="rect">
            <a:avLst/>
          </a:prstGeom>
          <a:noFill/>
          <a:ln w="9525">
            <a:noFill/>
            <a:miter lim="800000"/>
            <a:headEnd/>
            <a:tailEnd/>
          </a:ln>
          <a:effectLst/>
        </p:spPr>
      </p:pic>
      <p:sp>
        <p:nvSpPr>
          <p:cNvPr id="14"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22</a:t>
            </a:fld>
            <a:endParaRPr lang="en-US" altLang="zh-CN"/>
          </a:p>
        </p:txBody>
      </p:sp>
      <p:sp>
        <p:nvSpPr>
          <p:cNvPr id="15"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9078C5F-CA0A-4BE8-98AA-C9C6261A04F9}" type="slidenum">
              <a:rPr lang="zh-CN" altLang="en-US" smtClean="0"/>
              <a:pPr>
                <a:defRPr/>
              </a:pPr>
              <a:t>23</a:t>
            </a:fld>
            <a:endParaRPr lang="en-US" altLang="zh-CN"/>
          </a:p>
        </p:txBody>
      </p:sp>
      <p:sp>
        <p:nvSpPr>
          <p:cNvPr id="3" name="Footer Placeholder 2"/>
          <p:cNvSpPr>
            <a:spLocks noGrp="1"/>
          </p:cNvSpPr>
          <p:nvPr>
            <p:ph type="ftr" sz="quarter" idx="11"/>
          </p:nvPr>
        </p:nvSpPr>
        <p:spPr/>
        <p:txBody>
          <a:bodyPr/>
          <a:lstStyle/>
          <a:p>
            <a:pPr>
              <a:defRPr/>
            </a:pPr>
            <a:r>
              <a:rPr lang="en-US" altLang="zh-CN" smtClean="0"/>
              <a:t>© Copyright 2011 Kantar Health</a:t>
            </a:r>
            <a:endParaRPr lang="en-US" altLang="zh-CN" dirty="0"/>
          </a:p>
        </p:txBody>
      </p:sp>
      <p:sp>
        <p:nvSpPr>
          <p:cNvPr id="1025" name="Rectangle 1"/>
          <p:cNvSpPr>
            <a:spLocks noChangeArrowheads="1"/>
          </p:cNvSpPr>
          <p:nvPr/>
        </p:nvSpPr>
        <p:spPr bwMode="auto">
          <a:xfrm>
            <a:off x="532261" y="2230611"/>
            <a:ext cx="8175009"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defTabSz="914400" rtl="0" eaLnBrk="1" fontAlgn="base" latinLnBrk="0" hangingPunct="1">
              <a:lnSpc>
                <a:spcPct val="100000"/>
              </a:lnSpc>
              <a:spcBef>
                <a:spcPct val="0"/>
              </a:spcBef>
              <a:spcAft>
                <a:spcPct val="0"/>
              </a:spcAft>
              <a:buClrTx/>
              <a:buSzTx/>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Simon</a:t>
            </a:r>
            <a:r>
              <a:rPr kumimoji="0" lang="zh-CN" altLang="en-US" sz="1800" b="0" i="0" u="none" strike="noStrike" cap="none" normalizeH="0" baseline="0" dirty="0" smtClean="0">
                <a:ln>
                  <a:noFill/>
                </a:ln>
                <a:solidFill>
                  <a:srgbClr val="000000"/>
                </a:solidFill>
                <a:effectLst/>
                <a:latin typeface="Arial" pitchFamily="34" charset="0"/>
                <a:cs typeface="宋体" pitchFamily="2" charset="-122"/>
              </a:rPr>
              <a:t>是中国医疗市场调研的先驱者之一，在帮助医药和医疗器械公司获取市场信息和洞察力方面有着近二十年经验。加盟</a:t>
            </a:r>
            <a:r>
              <a:rPr kumimoji="0" lang="en-US" altLang="zh-CN" sz="1800" b="0" i="0" u="none" strike="noStrike" cap="none" normalizeH="0" baseline="0" dirty="0" smtClean="0">
                <a:ln>
                  <a:noFill/>
                </a:ln>
                <a:solidFill>
                  <a:srgbClr val="000000"/>
                </a:solidFill>
                <a:effectLst/>
                <a:latin typeface="Arial" pitchFamily="34" charset="0"/>
                <a:cs typeface="Arial" pitchFamily="34" charset="0"/>
              </a:rPr>
              <a:t>Kantar Health</a:t>
            </a:r>
            <a:r>
              <a:rPr kumimoji="0" lang="zh-CN" altLang="en-US" sz="1800" b="0" i="0" u="none" strike="noStrike" cap="none" normalizeH="0" baseline="0" dirty="0" smtClean="0">
                <a:ln>
                  <a:noFill/>
                </a:ln>
                <a:solidFill>
                  <a:srgbClr val="000000"/>
                </a:solidFill>
                <a:effectLst/>
                <a:latin typeface="Arial" pitchFamily="34" charset="0"/>
                <a:cs typeface="宋体" pitchFamily="2" charset="-122"/>
              </a:rPr>
              <a:t>之前在</a:t>
            </a:r>
            <a:r>
              <a:rPr kumimoji="0" lang="en-US" altLang="zh-CN" sz="1800" b="0" i="0" u="none" strike="noStrike" cap="none" normalizeH="0" baseline="0" dirty="0" smtClean="0">
                <a:ln>
                  <a:noFill/>
                </a:ln>
                <a:solidFill>
                  <a:srgbClr val="000000"/>
                </a:solidFill>
                <a:effectLst/>
                <a:latin typeface="Arial" pitchFamily="34" charset="0"/>
                <a:cs typeface="Arial" pitchFamily="34" charset="0"/>
              </a:rPr>
              <a:t>IMS Health</a:t>
            </a:r>
            <a:r>
              <a:rPr kumimoji="0" lang="zh-CN" altLang="en-US" sz="1800" b="0" i="0" u="none" strike="noStrike" cap="none" normalizeH="0" baseline="0" dirty="0" smtClean="0">
                <a:ln>
                  <a:noFill/>
                </a:ln>
                <a:solidFill>
                  <a:srgbClr val="000000"/>
                </a:solidFill>
                <a:effectLst/>
                <a:latin typeface="Arial" pitchFamily="34" charset="0"/>
                <a:cs typeface="宋体" pitchFamily="2" charset="-122"/>
              </a:rPr>
              <a:t>负责个案市场研究业务，五年在中国建立了ＩＭＳ全球最大的个案市场研究生意。</a:t>
            </a:r>
            <a:endParaRPr kumimoji="0" lang="en-US" altLang="zh-CN" sz="1800" b="0" i="0" u="none" strike="noStrike" cap="none" normalizeH="0" baseline="0" dirty="0" smtClean="0">
              <a:ln>
                <a:noFill/>
              </a:ln>
              <a:solidFill>
                <a:srgbClr val="000000"/>
              </a:solidFill>
              <a:effectLst/>
              <a:latin typeface="Arial" pitchFamily="34" charset="0"/>
              <a:cs typeface="宋体" pitchFamily="2" charset="-122"/>
            </a:endParaRPr>
          </a:p>
          <a:p>
            <a:pPr marL="0" marR="0" lvl="0" indent="254000" defTabSz="914400" rtl="0" eaLnBrk="1" fontAlgn="base" latinLnBrk="0" hangingPunct="1">
              <a:lnSpc>
                <a:spcPct val="100000"/>
              </a:lnSpc>
              <a:spcBef>
                <a:spcPct val="0"/>
              </a:spcBef>
              <a:spcAft>
                <a:spcPct val="0"/>
              </a:spcAft>
              <a:buClrTx/>
              <a:buSzTx/>
              <a:tabLst/>
            </a:pPr>
            <a:endParaRPr lang="en-US" altLang="zh-CN" sz="1800" dirty="0" smtClean="0">
              <a:solidFill>
                <a:srgbClr val="000000"/>
              </a:solidFill>
              <a:latin typeface="Arial" pitchFamily="34" charset="0"/>
              <a:cs typeface="宋体" pitchFamily="2" charset="-122"/>
            </a:endParaRPr>
          </a:p>
          <a:p>
            <a:pPr marL="0" marR="0" lvl="0" indent="254000" defTabSz="914400" rtl="0" eaLnBrk="1" fontAlgn="base" latinLnBrk="0" hangingPunct="1">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0000"/>
                </a:solidFill>
                <a:effectLst/>
                <a:latin typeface="Arial" pitchFamily="34" charset="0"/>
                <a:cs typeface="Arial" pitchFamily="34" charset="0"/>
              </a:rPr>
              <a:t>Simon</a:t>
            </a:r>
            <a:r>
              <a:rPr kumimoji="0" lang="zh-CN" altLang="en-US" sz="1800" b="0" i="0" u="none" strike="noStrike" cap="none" normalizeH="0" baseline="0" dirty="0" smtClean="0">
                <a:ln>
                  <a:noFill/>
                </a:ln>
                <a:solidFill>
                  <a:srgbClr val="000000"/>
                </a:solidFill>
                <a:effectLst/>
                <a:latin typeface="Arial" pitchFamily="34" charset="0"/>
                <a:cs typeface="宋体" pitchFamily="2" charset="-122"/>
              </a:rPr>
              <a:t>的长处是研究归纳市场营销团队对信息的需求并提供解决方案，帮助他们排除商业难题。</a:t>
            </a:r>
            <a:r>
              <a:rPr kumimoji="0" lang="en-US" altLang="zh-CN" sz="1800" b="0" i="0" u="none" strike="noStrike" cap="none" normalizeH="0" baseline="0" dirty="0" smtClean="0">
                <a:ln>
                  <a:noFill/>
                </a:ln>
                <a:solidFill>
                  <a:srgbClr val="000000"/>
                </a:solidFill>
                <a:effectLst/>
                <a:latin typeface="Arial" pitchFamily="34" charset="0"/>
                <a:cs typeface="Arial" pitchFamily="34" charset="0"/>
              </a:rPr>
              <a:t>Simon</a:t>
            </a:r>
            <a:r>
              <a:rPr kumimoji="0" lang="zh-CN" altLang="en-US" sz="1800" b="0" i="0" u="none" strike="noStrike" cap="none" normalizeH="0" baseline="0" dirty="0" smtClean="0">
                <a:ln>
                  <a:noFill/>
                </a:ln>
                <a:solidFill>
                  <a:srgbClr val="000000"/>
                </a:solidFill>
                <a:effectLst/>
                <a:latin typeface="Arial" pitchFamily="34" charset="0"/>
                <a:cs typeface="宋体" pitchFamily="2" charset="-122"/>
              </a:rPr>
              <a:t>在市场调研和咨询方面的专长涵盖诸多领域：临床战略、定价和报销、产品组合管理、产品生命周期管理、推广资源优化、销售队伍绩效。</a:t>
            </a:r>
            <a:endParaRPr kumimoji="0" lang="en-US" altLang="zh-CN" sz="1800" b="0" i="0" u="none" strike="noStrike" cap="none" normalizeH="0" baseline="0" dirty="0" smtClean="0">
              <a:ln>
                <a:noFill/>
              </a:ln>
              <a:solidFill>
                <a:srgbClr val="000000"/>
              </a:solidFill>
              <a:effectLst/>
              <a:latin typeface="Arial" pitchFamily="34" charset="0"/>
              <a:cs typeface="宋体" pitchFamily="2" charset="-122"/>
            </a:endParaRPr>
          </a:p>
          <a:p>
            <a:pPr marL="0" marR="0" lvl="0" indent="254000" defTabSz="914400" rtl="0" eaLnBrk="1" fontAlgn="base" latinLnBrk="0" hangingPunct="1">
              <a:lnSpc>
                <a:spcPct val="100000"/>
              </a:lnSpc>
              <a:spcBef>
                <a:spcPct val="0"/>
              </a:spcBef>
              <a:spcAft>
                <a:spcPct val="0"/>
              </a:spcAft>
              <a:buClrTx/>
              <a:buSzTx/>
              <a:tabLst/>
            </a:pPr>
            <a:endParaRPr kumimoji="0" lang="en-US" altLang="zh-CN" sz="1800" b="0" i="0" u="none" strike="noStrike" cap="none" normalizeH="0" baseline="0" dirty="0" smtClean="0">
              <a:ln>
                <a:noFill/>
              </a:ln>
              <a:solidFill>
                <a:srgbClr val="000000"/>
              </a:solidFill>
              <a:effectLst/>
              <a:latin typeface="Arial" pitchFamily="34" charset="0"/>
              <a:cs typeface="宋体" pitchFamily="2" charset="-122"/>
            </a:endParaRPr>
          </a:p>
          <a:p>
            <a:pPr marL="0" marR="0" lvl="0" indent="254000" algn="l" defTabSz="914400" rtl="0" eaLnBrk="0" fontAlgn="base" latinLnBrk="0" hangingPunct="0">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0000"/>
                </a:solidFill>
                <a:effectLst/>
                <a:latin typeface="Arial" pitchFamily="34" charset="0"/>
                <a:ea typeface="宋体" pitchFamily="2" charset="-122"/>
              </a:rPr>
              <a:t>Simon</a:t>
            </a:r>
            <a:r>
              <a:rPr kumimoji="0" lang="zh-CN" altLang="en-US" sz="1800" b="0" i="0" u="none" strike="noStrike" cap="none" normalizeH="0" baseline="0" dirty="0" smtClean="0">
                <a:ln>
                  <a:noFill/>
                </a:ln>
                <a:solidFill>
                  <a:srgbClr val="000000"/>
                </a:solidFill>
                <a:effectLst/>
                <a:latin typeface="Arial" pitchFamily="34" charset="0"/>
                <a:cs typeface="宋体" pitchFamily="2" charset="-122"/>
              </a:rPr>
              <a:t>在业内享有很高的声望，他深明客户问题所在并具备为客户设计和执行创造价值方案的能力。</a:t>
            </a:r>
            <a:r>
              <a:rPr kumimoji="0" lang="en-US" altLang="zh-CN" sz="1800" b="0" i="0" u="none" strike="noStrike" cap="none" normalizeH="0" baseline="0" dirty="0" smtClean="0">
                <a:ln>
                  <a:noFill/>
                </a:ln>
                <a:solidFill>
                  <a:srgbClr val="000000"/>
                </a:solidFill>
                <a:effectLst/>
                <a:latin typeface="Arial" pitchFamily="34" charset="0"/>
                <a:ea typeface="宋体" pitchFamily="2" charset="-122"/>
              </a:rPr>
              <a:t>Simon</a:t>
            </a:r>
            <a:r>
              <a:rPr kumimoji="0" lang="zh-CN" altLang="en-US" sz="1800" b="0" i="0" u="none" strike="noStrike" cap="none" normalizeH="0" baseline="0" dirty="0" smtClean="0">
                <a:ln>
                  <a:noFill/>
                </a:ln>
                <a:solidFill>
                  <a:srgbClr val="000000"/>
                </a:solidFill>
                <a:effectLst/>
                <a:latin typeface="Arial" pitchFamily="34" charset="0"/>
                <a:cs typeface="宋体" pitchFamily="2" charset="-122"/>
              </a:rPr>
              <a:t>还是一个团队领导者，相信只有通过出色的团队的努力才能为客户提供更多的价值。</a:t>
            </a:r>
            <a:r>
              <a:rPr kumimoji="0" lang="zh-CN" altLang="en-US" sz="1400" b="0" i="0" u="none" strike="noStrike" cap="none" normalizeH="0" baseline="0" dirty="0" smtClean="0">
                <a:ln>
                  <a:noFill/>
                </a:ln>
                <a:solidFill>
                  <a:schemeClr val="tx1"/>
                </a:solidFill>
                <a:effectLst/>
                <a:latin typeface="Arial" pitchFamily="34" charset="0"/>
              </a:rPr>
              <a:t> </a:t>
            </a:r>
            <a:endParaRPr kumimoji="0" lang="zh-CN" altLang="en-US" sz="4000" b="0" i="0" u="none" strike="noStrike" cap="none" normalizeH="0" baseline="0" dirty="0" smtClean="0">
              <a:ln>
                <a:noFill/>
              </a:ln>
              <a:solidFill>
                <a:schemeClr val="tx1"/>
              </a:solidFill>
              <a:effectLst/>
              <a:latin typeface="Arial" pitchFamily="34" charset="0"/>
            </a:endParaRPr>
          </a:p>
        </p:txBody>
      </p:sp>
      <p:grpSp>
        <p:nvGrpSpPr>
          <p:cNvPr id="7" name="组合 16"/>
          <p:cNvGrpSpPr>
            <a:grpSpLocks/>
          </p:cNvGrpSpPr>
          <p:nvPr/>
        </p:nvGrpSpPr>
        <p:grpSpPr bwMode="auto">
          <a:xfrm>
            <a:off x="5400675" y="360363"/>
            <a:ext cx="3240088" cy="1619250"/>
            <a:chOff x="5400000" y="360000"/>
            <a:chExt cx="3240000" cy="1620000"/>
          </a:xfrm>
        </p:grpSpPr>
        <p:sp>
          <p:nvSpPr>
            <p:cNvPr id="8" name="AutoShape 13"/>
            <p:cNvSpPr>
              <a:spLocks noChangeArrowheads="1"/>
            </p:cNvSpPr>
            <p:nvPr/>
          </p:nvSpPr>
          <p:spPr bwMode="auto">
            <a:xfrm>
              <a:off x="5400000" y="360000"/>
              <a:ext cx="3240000" cy="1620000"/>
            </a:xfrm>
            <a:prstGeom prst="flowChartAlternateProcess">
              <a:avLst/>
            </a:prstGeom>
            <a:solidFill>
              <a:schemeClr val="tx2"/>
            </a:solidFill>
            <a:ln w="15875" algn="ctr">
              <a:noFill/>
              <a:miter lim="800000"/>
              <a:headEnd/>
              <a:tailEnd/>
            </a:ln>
            <a:effectLst>
              <a:outerShdw dist="107763" dir="2700000" algn="ctr" rotWithShape="0">
                <a:schemeClr val="bg2">
                  <a:alpha val="50000"/>
                </a:schemeClr>
              </a:outerShdw>
            </a:effectLst>
          </p:spPr>
          <p:txBody>
            <a:bodyPr lIns="72000" tIns="72000" rIns="72000" bIns="72000"/>
            <a:lstStyle/>
            <a:p>
              <a:pPr>
                <a:lnSpc>
                  <a:spcPct val="100000"/>
                </a:lnSpc>
                <a:defRPr/>
              </a:pPr>
              <a:endParaRPr lang="en-US" altLang="zh-CN" sz="1200" b="1" dirty="0">
                <a:solidFill>
                  <a:srgbClr val="FFFF00"/>
                </a:solidFill>
                <a:latin typeface="News Gothic MT" pitchFamily="34" charset="0"/>
                <a:ea typeface="宋体" pitchFamily="2" charset="-122"/>
              </a:endParaRPr>
            </a:p>
            <a:p>
              <a:pPr>
                <a:lnSpc>
                  <a:spcPct val="100000"/>
                </a:lnSpc>
                <a:defRPr/>
              </a:pPr>
              <a:endParaRPr lang="en-US" altLang="zh-CN" sz="1200" b="1" dirty="0">
                <a:solidFill>
                  <a:srgbClr val="FFFF00"/>
                </a:solidFill>
                <a:latin typeface="News Gothic MT" pitchFamily="34" charset="0"/>
                <a:ea typeface="宋体" pitchFamily="2" charset="-122"/>
              </a:endParaRPr>
            </a:p>
            <a:p>
              <a:pPr lvl="1">
                <a:lnSpc>
                  <a:spcPct val="100000"/>
                </a:lnSpc>
                <a:defRPr/>
              </a:pPr>
              <a:r>
                <a:rPr lang="en-US" altLang="zh-CN" sz="1200" b="1" dirty="0">
                  <a:solidFill>
                    <a:srgbClr val="FFFF00"/>
                  </a:solidFill>
                  <a:latin typeface="News Gothic MT" pitchFamily="34" charset="0"/>
                  <a:ea typeface="宋体" pitchFamily="2" charset="-122"/>
                </a:rPr>
                <a:t>Simon </a:t>
              </a:r>
              <a:r>
                <a:rPr lang="en-US" altLang="zh-CN" sz="1200" b="1" dirty="0" smtClean="0">
                  <a:solidFill>
                    <a:srgbClr val="FFFF00"/>
                  </a:solidFill>
                  <a:latin typeface="News Gothic MT" pitchFamily="34" charset="0"/>
                  <a:ea typeface="宋体" pitchFamily="2" charset="-122"/>
                </a:rPr>
                <a:t>Li  </a:t>
              </a:r>
              <a:r>
                <a:rPr lang="zh-CN" altLang="en-US" sz="1200" b="1" dirty="0" smtClean="0">
                  <a:solidFill>
                    <a:srgbClr val="FFFF00"/>
                  </a:solidFill>
                  <a:latin typeface="News Gothic MT" pitchFamily="34" charset="0"/>
                  <a:ea typeface="宋体" pitchFamily="2" charset="-122"/>
                </a:rPr>
                <a:t>李学工</a:t>
              </a:r>
              <a:endParaRPr lang="en-US" altLang="zh-CN" sz="1200" b="1" dirty="0">
                <a:solidFill>
                  <a:srgbClr val="FFFF00"/>
                </a:solidFill>
                <a:latin typeface="News Gothic MT" pitchFamily="34" charset="0"/>
                <a:ea typeface="宋体" pitchFamily="2" charset="-122"/>
              </a:endParaRPr>
            </a:p>
            <a:p>
              <a:pPr lvl="1">
                <a:lnSpc>
                  <a:spcPct val="100000"/>
                </a:lnSpc>
                <a:defRPr/>
              </a:pPr>
              <a:r>
                <a:rPr lang="en-US" altLang="zh-CN" sz="1000" dirty="0">
                  <a:solidFill>
                    <a:srgbClr val="FFFFFF"/>
                  </a:solidFill>
                  <a:latin typeface="News Gothic MT" pitchFamily="34" charset="0"/>
                  <a:ea typeface="宋体" pitchFamily="2" charset="-122"/>
                </a:rPr>
                <a:t>General </a:t>
              </a:r>
              <a:r>
                <a:rPr lang="en-US" altLang="zh-CN" sz="1000" dirty="0" smtClean="0">
                  <a:solidFill>
                    <a:srgbClr val="FFFFFF"/>
                  </a:solidFill>
                  <a:latin typeface="News Gothic MT" pitchFamily="34" charset="0"/>
                  <a:ea typeface="宋体" pitchFamily="2" charset="-122"/>
                </a:rPr>
                <a:t>Manager </a:t>
              </a:r>
              <a:r>
                <a:rPr lang="zh-CN" altLang="en-US" sz="1000" dirty="0" smtClean="0">
                  <a:solidFill>
                    <a:srgbClr val="FFFFFF"/>
                  </a:solidFill>
                  <a:latin typeface="News Gothic MT" pitchFamily="34" charset="0"/>
                  <a:ea typeface="宋体" pitchFamily="2" charset="-122"/>
                </a:rPr>
                <a:t>总经理</a:t>
              </a:r>
              <a:endParaRPr lang="en-US" altLang="zh-CN" sz="1000" dirty="0">
                <a:solidFill>
                  <a:srgbClr val="FFFFFF"/>
                </a:solidFill>
                <a:latin typeface="News Gothic MT" pitchFamily="34" charset="0"/>
                <a:ea typeface="宋体" pitchFamily="2" charset="-122"/>
              </a:endParaRPr>
            </a:p>
            <a:p>
              <a:pPr lvl="1">
                <a:lnSpc>
                  <a:spcPct val="100000"/>
                </a:lnSpc>
                <a:defRPr/>
              </a:pPr>
              <a:r>
                <a:rPr lang="en-US" altLang="zh-CN" sz="1000" dirty="0">
                  <a:solidFill>
                    <a:srgbClr val="FFFFFF"/>
                  </a:solidFill>
                  <a:latin typeface="News Gothic MT" pitchFamily="34" charset="0"/>
                  <a:ea typeface="宋体" pitchFamily="2" charset="-122"/>
                </a:rPr>
                <a:t>Kantar Health China</a:t>
              </a:r>
            </a:p>
            <a:p>
              <a:pPr lvl="1">
                <a:lnSpc>
                  <a:spcPct val="100000"/>
                </a:lnSpc>
                <a:defRPr/>
              </a:pPr>
              <a:endParaRPr lang="en-US" altLang="zh-CN" sz="1000" dirty="0">
                <a:solidFill>
                  <a:srgbClr val="FFFFFF"/>
                </a:solidFill>
                <a:latin typeface="News Gothic MT" pitchFamily="34" charset="0"/>
                <a:ea typeface="宋体" pitchFamily="2" charset="-122"/>
              </a:endParaRPr>
            </a:p>
            <a:p>
              <a:pPr lvl="1">
                <a:lnSpc>
                  <a:spcPct val="100000"/>
                </a:lnSpc>
                <a:defRPr/>
              </a:pPr>
              <a:r>
                <a:rPr lang="en-US" altLang="zh-CN" sz="1000" dirty="0">
                  <a:solidFill>
                    <a:srgbClr val="FFFFFF"/>
                  </a:solidFill>
                  <a:latin typeface="News Gothic MT" pitchFamily="34" charset="0"/>
                  <a:ea typeface="宋体" pitchFamily="2" charset="-122"/>
                </a:rPr>
                <a:t>Email: simon.li@kantarhealth.com</a:t>
              </a:r>
            </a:p>
            <a:p>
              <a:pPr lvl="1">
                <a:lnSpc>
                  <a:spcPct val="100000"/>
                </a:lnSpc>
                <a:defRPr/>
              </a:pPr>
              <a:r>
                <a:rPr lang="en-US" altLang="zh-CN" sz="1000" dirty="0">
                  <a:solidFill>
                    <a:srgbClr val="FFFFFF"/>
                  </a:solidFill>
                  <a:latin typeface="News Gothic MT" pitchFamily="34" charset="0"/>
                  <a:ea typeface="宋体" pitchFamily="2" charset="-122"/>
                </a:rPr>
                <a:t>Tel: +86 21 2310 0890</a:t>
              </a:r>
            </a:p>
          </p:txBody>
        </p:sp>
        <p:pic>
          <p:nvPicPr>
            <p:cNvPr id="9" name="Picture 13" descr="KHealth_logo_screen"/>
            <p:cNvPicPr>
              <a:picLocks noChangeAspect="1" noChangeArrowheads="1"/>
            </p:cNvPicPr>
            <p:nvPr/>
          </p:nvPicPr>
          <p:blipFill>
            <a:blip r:embed="rId2" cstate="print"/>
            <a:srcRect l="4227" t="29843" r="12596" b="24857"/>
            <a:stretch>
              <a:fillRect/>
            </a:stretch>
          </p:blipFill>
          <p:spPr bwMode="auto">
            <a:xfrm>
              <a:off x="5982084" y="572343"/>
              <a:ext cx="1599376" cy="176213"/>
            </a:xfrm>
            <a:prstGeom prst="rect">
              <a:avLst/>
            </a:prstGeom>
            <a:noFill/>
            <a:ln w="9525">
              <a:noFill/>
              <a:miter lim="800000"/>
              <a:headEnd/>
              <a:tailEnd/>
            </a:ln>
          </p:spPr>
        </p:pic>
      </p:grpSp>
      <p:grpSp>
        <p:nvGrpSpPr>
          <p:cNvPr id="10" name="组合 15"/>
          <p:cNvGrpSpPr>
            <a:grpSpLocks/>
          </p:cNvGrpSpPr>
          <p:nvPr/>
        </p:nvGrpSpPr>
        <p:grpSpPr bwMode="auto">
          <a:xfrm>
            <a:off x="576263" y="287338"/>
            <a:ext cx="2116137" cy="1981200"/>
            <a:chOff x="576000" y="288000"/>
            <a:chExt cx="2117101" cy="1980000"/>
          </a:xfrm>
        </p:grpSpPr>
        <p:pic>
          <p:nvPicPr>
            <p:cNvPr id="11" name="Picture 2" descr="\\172.16.170.29\healthcare\Resumes\Simon Li Picture 2011.jpg"/>
            <p:cNvPicPr>
              <a:picLocks noChangeArrowheads="1"/>
            </p:cNvPicPr>
            <p:nvPr/>
          </p:nvPicPr>
          <p:blipFill>
            <a:blip r:embed="rId3" cstate="print"/>
            <a:srcRect b="18649"/>
            <a:stretch>
              <a:fillRect/>
            </a:stretch>
          </p:blipFill>
          <p:spPr bwMode="auto">
            <a:xfrm>
              <a:off x="764839" y="289389"/>
              <a:ext cx="1807600" cy="1807600"/>
            </a:xfrm>
            <a:prstGeom prst="rect">
              <a:avLst/>
            </a:prstGeom>
            <a:noFill/>
            <a:ln w="9525">
              <a:noFill/>
              <a:miter lim="800000"/>
              <a:headEnd/>
              <a:tailEnd/>
            </a:ln>
          </p:spPr>
        </p:pic>
        <p:grpSp>
          <p:nvGrpSpPr>
            <p:cNvPr id="12" name="Group 35"/>
            <p:cNvGrpSpPr>
              <a:grpSpLocks/>
            </p:cNvGrpSpPr>
            <p:nvPr/>
          </p:nvGrpSpPr>
          <p:grpSpPr bwMode="auto">
            <a:xfrm>
              <a:off x="576000" y="288000"/>
              <a:ext cx="2117101" cy="1980000"/>
              <a:chOff x="2736" y="688"/>
              <a:chExt cx="2677" cy="2636"/>
            </a:xfrm>
          </p:grpSpPr>
          <p:sp>
            <p:nvSpPr>
              <p:cNvPr id="13" name="Freeform 32"/>
              <p:cNvSpPr>
                <a:spLocks/>
              </p:cNvSpPr>
              <p:nvPr/>
            </p:nvSpPr>
            <p:spPr bwMode="auto">
              <a:xfrm>
                <a:off x="2736" y="688"/>
                <a:ext cx="2670" cy="1426"/>
              </a:xfrm>
              <a:custGeom>
                <a:avLst/>
                <a:gdLst>
                  <a:gd name="T0" fmla="*/ 76 w 3100"/>
                  <a:gd name="T1" fmla="*/ 425 h 1656"/>
                  <a:gd name="T2" fmla="*/ 76 w 3100"/>
                  <a:gd name="T3" fmla="*/ 270 h 1656"/>
                  <a:gd name="T4" fmla="*/ 109 w 3100"/>
                  <a:gd name="T5" fmla="*/ 201 h 1656"/>
                  <a:gd name="T6" fmla="*/ 247 w 3100"/>
                  <a:gd name="T7" fmla="*/ 61 h 1656"/>
                  <a:gd name="T8" fmla="*/ 326 w 3100"/>
                  <a:gd name="T9" fmla="*/ 37 h 1656"/>
                  <a:gd name="T10" fmla="*/ 684 w 3100"/>
                  <a:gd name="T11" fmla="*/ 37 h 1656"/>
                  <a:gd name="T12" fmla="*/ 752 w 3100"/>
                  <a:gd name="T13" fmla="*/ 76 h 1656"/>
                  <a:gd name="T14" fmla="*/ 752 w 3100"/>
                  <a:gd name="T15" fmla="*/ 431 h 1656"/>
                  <a:gd name="T16" fmla="*/ 809 w 3100"/>
                  <a:gd name="T17" fmla="*/ 430 h 1656"/>
                  <a:gd name="T18" fmla="*/ 809 w 3100"/>
                  <a:gd name="T19" fmla="*/ 0 h 1656"/>
                  <a:gd name="T20" fmla="*/ 0 w 3100"/>
                  <a:gd name="T21" fmla="*/ 0 h 1656"/>
                  <a:gd name="T22" fmla="*/ 0 w 3100"/>
                  <a:gd name="T23" fmla="*/ 426 h 1656"/>
                  <a:gd name="T24" fmla="*/ 76 w 3100"/>
                  <a:gd name="T25" fmla="*/ 425 h 16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00"/>
                  <a:gd name="T40" fmla="*/ 0 h 1656"/>
                  <a:gd name="T41" fmla="*/ 3100 w 3100"/>
                  <a:gd name="T42" fmla="*/ 1656 h 16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00" h="1656">
                    <a:moveTo>
                      <a:pt x="290" y="1633"/>
                    </a:moveTo>
                    <a:cubicBezTo>
                      <a:pt x="290" y="1633"/>
                      <a:pt x="293" y="1184"/>
                      <a:pt x="290" y="1037"/>
                    </a:cubicBezTo>
                    <a:cubicBezTo>
                      <a:pt x="288" y="972"/>
                      <a:pt x="308" y="910"/>
                      <a:pt x="417" y="776"/>
                    </a:cubicBezTo>
                    <a:cubicBezTo>
                      <a:pt x="526" y="642"/>
                      <a:pt x="747" y="440"/>
                      <a:pt x="947" y="234"/>
                    </a:cubicBezTo>
                    <a:cubicBezTo>
                      <a:pt x="1104" y="117"/>
                      <a:pt x="1252" y="140"/>
                      <a:pt x="1252" y="140"/>
                    </a:cubicBezTo>
                    <a:cubicBezTo>
                      <a:pt x="1252" y="140"/>
                      <a:pt x="1938" y="140"/>
                      <a:pt x="2624" y="140"/>
                    </a:cubicBezTo>
                    <a:cubicBezTo>
                      <a:pt x="2892" y="120"/>
                      <a:pt x="2880" y="290"/>
                      <a:pt x="2880" y="290"/>
                    </a:cubicBezTo>
                    <a:lnTo>
                      <a:pt x="2883" y="1656"/>
                    </a:lnTo>
                    <a:lnTo>
                      <a:pt x="3100" y="1653"/>
                    </a:lnTo>
                    <a:lnTo>
                      <a:pt x="3100" y="0"/>
                    </a:lnTo>
                    <a:lnTo>
                      <a:pt x="0" y="0"/>
                    </a:lnTo>
                    <a:lnTo>
                      <a:pt x="0" y="1638"/>
                    </a:lnTo>
                    <a:lnTo>
                      <a:pt x="290" y="1633"/>
                    </a:lnTo>
                    <a:close/>
                  </a:path>
                </a:pathLst>
              </a:custGeom>
              <a:solidFill>
                <a:schemeClr val="bg1"/>
              </a:solidFill>
              <a:ln w="9525" cap="flat" cmpd="sng">
                <a:noFill/>
                <a:prstDash val="solid"/>
                <a:round/>
                <a:headEnd/>
                <a:tailEnd/>
              </a:ln>
            </p:spPr>
            <p:txBody>
              <a:bodyPr lIns="0" tIns="0" rIns="0" bIns="0" anchor="ctr">
                <a:spAutoFit/>
              </a:bodyPr>
              <a:lstStyle/>
              <a:p>
                <a:endParaRPr lang="en-US"/>
              </a:p>
            </p:txBody>
          </p:sp>
          <p:sp>
            <p:nvSpPr>
              <p:cNvPr id="14" name="Freeform 33"/>
              <p:cNvSpPr>
                <a:spLocks/>
              </p:cNvSpPr>
              <p:nvPr/>
            </p:nvSpPr>
            <p:spPr bwMode="auto">
              <a:xfrm>
                <a:off x="2736" y="2062"/>
                <a:ext cx="2677" cy="1262"/>
              </a:xfrm>
              <a:custGeom>
                <a:avLst/>
                <a:gdLst>
                  <a:gd name="T0" fmla="*/ 0 w 3108"/>
                  <a:gd name="T1" fmla="*/ 9 h 1466"/>
                  <a:gd name="T2" fmla="*/ 0 w 3108"/>
                  <a:gd name="T3" fmla="*/ 380 h 1466"/>
                  <a:gd name="T4" fmla="*/ 805 w 3108"/>
                  <a:gd name="T5" fmla="*/ 380 h 1466"/>
                  <a:gd name="T6" fmla="*/ 808 w 3108"/>
                  <a:gd name="T7" fmla="*/ 9 h 1466"/>
                  <a:gd name="T8" fmla="*/ 752 w 3108"/>
                  <a:gd name="T9" fmla="*/ 11 h 1466"/>
                  <a:gd name="T10" fmla="*/ 750 w 3108"/>
                  <a:gd name="T11" fmla="*/ 59 h 1466"/>
                  <a:gd name="T12" fmla="*/ 725 w 3108"/>
                  <a:gd name="T13" fmla="*/ 127 h 1466"/>
                  <a:gd name="T14" fmla="*/ 591 w 3108"/>
                  <a:gd name="T15" fmla="*/ 261 h 1466"/>
                  <a:gd name="T16" fmla="*/ 506 w 3108"/>
                  <a:gd name="T17" fmla="*/ 295 h 1466"/>
                  <a:gd name="T18" fmla="*/ 124 w 3108"/>
                  <a:gd name="T19" fmla="*/ 295 h 1466"/>
                  <a:gd name="T20" fmla="*/ 76 w 3108"/>
                  <a:gd name="T21" fmla="*/ 245 h 1466"/>
                  <a:gd name="T22" fmla="*/ 76 w 3108"/>
                  <a:gd name="T23" fmla="*/ 0 h 1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08"/>
                  <a:gd name="T37" fmla="*/ 0 h 1466"/>
                  <a:gd name="T38" fmla="*/ 3108 w 3108"/>
                  <a:gd name="T39" fmla="*/ 1466 h 1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08" h="1466">
                    <a:moveTo>
                      <a:pt x="0" y="34"/>
                    </a:moveTo>
                    <a:lnTo>
                      <a:pt x="0" y="1466"/>
                    </a:lnTo>
                    <a:cubicBezTo>
                      <a:pt x="0" y="1466"/>
                      <a:pt x="2076" y="1460"/>
                      <a:pt x="3090" y="1466"/>
                    </a:cubicBezTo>
                    <a:cubicBezTo>
                      <a:pt x="3108" y="809"/>
                      <a:pt x="3096" y="38"/>
                      <a:pt x="3096" y="38"/>
                    </a:cubicBezTo>
                    <a:cubicBezTo>
                      <a:pt x="3096" y="38"/>
                      <a:pt x="2872" y="50"/>
                      <a:pt x="2880" y="44"/>
                    </a:cubicBezTo>
                    <a:cubicBezTo>
                      <a:pt x="2888" y="38"/>
                      <a:pt x="2878" y="168"/>
                      <a:pt x="2875" y="229"/>
                    </a:cubicBezTo>
                    <a:cubicBezTo>
                      <a:pt x="2865" y="399"/>
                      <a:pt x="2779" y="490"/>
                      <a:pt x="2779" y="490"/>
                    </a:cubicBezTo>
                    <a:cubicBezTo>
                      <a:pt x="2779" y="490"/>
                      <a:pt x="2521" y="747"/>
                      <a:pt x="2264" y="1005"/>
                    </a:cubicBezTo>
                    <a:cubicBezTo>
                      <a:pt x="2124" y="1109"/>
                      <a:pt x="1938" y="1136"/>
                      <a:pt x="1938" y="1136"/>
                    </a:cubicBezTo>
                    <a:cubicBezTo>
                      <a:pt x="1938" y="1136"/>
                      <a:pt x="1206" y="1136"/>
                      <a:pt x="475" y="1136"/>
                    </a:cubicBezTo>
                    <a:cubicBezTo>
                      <a:pt x="276" y="1136"/>
                      <a:pt x="290" y="945"/>
                      <a:pt x="290" y="945"/>
                    </a:cubicBezTo>
                    <a:lnTo>
                      <a:pt x="290" y="0"/>
                    </a:lnTo>
                  </a:path>
                </a:pathLst>
              </a:custGeom>
              <a:solidFill>
                <a:schemeClr val="bg1"/>
              </a:solidFill>
              <a:ln w="9525" cap="flat" cmpd="sng">
                <a:noFill/>
                <a:prstDash val="solid"/>
                <a:round/>
                <a:headEnd/>
                <a:tailEnd/>
              </a:ln>
            </p:spPr>
            <p:txBody>
              <a:bodyPr lIns="0" tIns="0" rIns="0" bIns="0" anchor="ctr">
                <a:spAutoFit/>
              </a:bodyPr>
              <a:lstStyle/>
              <a:p>
                <a:endParaRPr lang="en-US"/>
              </a:p>
            </p:txBody>
          </p:sp>
        </p:grpSp>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936625" y="4037013"/>
            <a:ext cx="7378700" cy="769937"/>
          </a:xfrm>
        </p:spPr>
        <p:txBody>
          <a:bodyPr/>
          <a:lstStyle/>
          <a:p>
            <a:pPr>
              <a:lnSpc>
                <a:spcPct val="100000"/>
              </a:lnSpc>
              <a:defRPr/>
            </a:pPr>
            <a:r>
              <a:rPr lang="zh-CN" altLang="en-US" sz="4800" i="1" dirty="0" smtClean="0">
                <a:solidFill>
                  <a:srgbClr val="CC0000"/>
                </a:solidFill>
                <a:effectLst>
                  <a:outerShdw blurRad="38100" dist="38100" dir="2700000" algn="tl">
                    <a:srgbClr val="C0C0C0"/>
                  </a:outerShdw>
                </a:effectLst>
                <a:latin typeface="黑体" pitchFamily="2" charset="-122"/>
                <a:ea typeface="黑体" pitchFamily="2" charset="-122"/>
              </a:rPr>
              <a:t>谢谢阅读</a:t>
            </a:r>
            <a:r>
              <a:rPr lang="en-US" altLang="zh-CN" sz="4800" i="1" dirty="0" smtClean="0">
                <a:solidFill>
                  <a:srgbClr val="CC0000"/>
                </a:solidFill>
                <a:effectLst>
                  <a:outerShdw blurRad="38100" dist="38100" dir="2700000" algn="tl">
                    <a:srgbClr val="C0C0C0"/>
                  </a:outerShdw>
                </a:effectLst>
                <a:latin typeface="黑体" pitchFamily="2" charset="-122"/>
                <a:ea typeface="黑体" pitchFamily="2" charset="-122"/>
              </a:rPr>
              <a:t>!</a:t>
            </a:r>
          </a:p>
        </p:txBody>
      </p:sp>
      <p:sp>
        <p:nvSpPr>
          <p:cNvPr id="144387" name="副标题 2"/>
          <p:cNvSpPr>
            <a:spLocks noGrp="1"/>
          </p:cNvSpPr>
          <p:nvPr>
            <p:ph type="subTitle" idx="1"/>
          </p:nvPr>
        </p:nvSpPr>
        <p:spPr>
          <a:xfrm>
            <a:off x="936625" y="4845050"/>
            <a:ext cx="7378700" cy="525463"/>
          </a:xfrm>
        </p:spPr>
        <p:txBody>
          <a:bodyPr/>
          <a:lstStyle/>
          <a:p>
            <a:pPr>
              <a:buFont typeface="Arial" pitchFamily="34" charset="0"/>
              <a:buNone/>
            </a:pPr>
            <a:r>
              <a:rPr lang="zh-CN" altLang="en-US" sz="2400" dirty="0" smtClean="0">
                <a:latin typeface="黑体" pitchFamily="2" charset="-122"/>
                <a:ea typeface="黑体" pitchFamily="2" charset="-122"/>
              </a:rPr>
              <a:t>全球领先的市场研究和咨询机构</a:t>
            </a:r>
            <a:endParaRPr lang="en-US" sz="2400" dirty="0" smtClean="0">
              <a:latin typeface="黑体" pitchFamily="2" charset="-122"/>
              <a:ea typeface="黑体" pitchFamily="2" charset="-122"/>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9" descr="Divider slide header 27"/>
          <p:cNvSpPr>
            <a:spLocks noChangeArrowheads="1"/>
          </p:cNvSpPr>
          <p:nvPr/>
        </p:nvSpPr>
        <p:spPr bwMode="auto">
          <a:xfrm>
            <a:off x="284163" y="284163"/>
            <a:ext cx="8558212" cy="5768975"/>
          </a:xfrm>
          <a:prstGeom prst="rect">
            <a:avLst/>
          </a:prstGeom>
          <a:blipFill dpi="0" rotWithShape="1">
            <a:blip r:embed="rId2" cstate="print"/>
            <a:srcRect/>
            <a:stretch>
              <a:fillRect/>
            </a:stretch>
          </a:blipFill>
          <a:ln w="9525">
            <a:noFill/>
            <a:miter lim="800000"/>
            <a:headEnd/>
            <a:tailEnd/>
          </a:ln>
        </p:spPr>
        <p:txBody>
          <a:bodyPr wrap="none" anchor="ctr"/>
          <a:lstStyle/>
          <a:p>
            <a:endParaRPr lang="en-US" dirty="0"/>
          </a:p>
        </p:txBody>
      </p:sp>
      <p:sp>
        <p:nvSpPr>
          <p:cNvPr id="5" name="AutoShape 8"/>
          <p:cNvSpPr>
            <a:spLocks noChangeArrowheads="1"/>
          </p:cNvSpPr>
          <p:nvPr/>
        </p:nvSpPr>
        <p:spPr bwMode="auto">
          <a:xfrm>
            <a:off x="450850" y="1800000"/>
            <a:ext cx="5400000" cy="900000"/>
          </a:xfrm>
          <a:prstGeom prst="roundRect">
            <a:avLst>
              <a:gd name="adj" fmla="val 12887"/>
            </a:avLst>
          </a:prstGeom>
          <a:solidFill>
            <a:schemeClr val="tx2">
              <a:alpha val="50000"/>
            </a:schemeClr>
          </a:solidFill>
          <a:ln w="28575" algn="ctr">
            <a:solidFill>
              <a:schemeClr val="bg1"/>
            </a:solidFill>
            <a:round/>
            <a:headEnd/>
            <a:tailEnd/>
          </a:ln>
        </p:spPr>
        <p:txBody>
          <a:bodyPr wrap="none" anchor="ctr"/>
          <a:lstStyle/>
          <a:p>
            <a:endParaRPr lang="en-US" dirty="0"/>
          </a:p>
        </p:txBody>
      </p:sp>
      <p:sp>
        <p:nvSpPr>
          <p:cNvPr id="6" name="Rectangle 2"/>
          <p:cNvSpPr>
            <a:spLocks noChangeArrowheads="1"/>
          </p:cNvSpPr>
          <p:nvPr/>
        </p:nvSpPr>
        <p:spPr bwMode="auto">
          <a:xfrm>
            <a:off x="595421" y="1982173"/>
            <a:ext cx="5092996" cy="507831"/>
          </a:xfrm>
          <a:prstGeom prst="rect">
            <a:avLst/>
          </a:prstGeom>
          <a:noFill/>
          <a:ln w="9525">
            <a:noFill/>
            <a:miter lim="800000"/>
            <a:headEnd/>
            <a:tailEnd/>
          </a:ln>
        </p:spPr>
        <p:txBody>
          <a:bodyPr wrap="square" lIns="0" tIns="0" rIns="0" bIns="0">
            <a:spAutoFit/>
          </a:bodyPr>
          <a:lstStyle/>
          <a:p>
            <a:pPr algn="l">
              <a:lnSpc>
                <a:spcPct val="100000"/>
              </a:lnSpc>
            </a:pPr>
            <a:r>
              <a:rPr lang="en-US" altLang="zh-CN" sz="3200" dirty="0" smtClean="0">
                <a:solidFill>
                  <a:schemeClr val="bg1"/>
                </a:solidFill>
                <a:latin typeface="Arial" pitchFamily="34" charset="0"/>
              </a:rPr>
              <a:t>Kantar Health </a:t>
            </a:r>
            <a:r>
              <a:rPr lang="zh-CN" altLang="en-US" sz="3200" dirty="0" smtClean="0">
                <a:solidFill>
                  <a:schemeClr val="bg1"/>
                </a:solidFill>
                <a:latin typeface="黑体" pitchFamily="2" charset="-122"/>
                <a:ea typeface="黑体" pitchFamily="2" charset="-122"/>
              </a:rPr>
              <a:t>介绍</a:t>
            </a:r>
            <a:endParaRPr lang="en-US" altLang="zh-CN" sz="3200" dirty="0">
              <a:solidFill>
                <a:schemeClr val="bg1"/>
              </a:solidFill>
              <a:latin typeface="黑体" pitchFamily="2" charset="-122"/>
              <a:ea typeface="黑体" pitchFamily="2" charset="-122"/>
            </a:endParaRPr>
          </a:p>
        </p:txBody>
      </p:sp>
      <p:sp>
        <p:nvSpPr>
          <p:cNvPr id="7"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3</a:t>
            </a:fld>
            <a:endParaRPr lang="en-US" altLang="zh-CN" dirty="0"/>
          </a:p>
        </p:txBody>
      </p:sp>
      <p:sp>
        <p:nvSpPr>
          <p:cNvPr id="8"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7" name="Rectangle 3"/>
          <p:cNvSpPr>
            <a:spLocks noChangeArrowheads="1"/>
          </p:cNvSpPr>
          <p:nvPr/>
        </p:nvSpPr>
        <p:spPr bwMode="blackWhite">
          <a:xfrm>
            <a:off x="511175" y="2318146"/>
            <a:ext cx="1828800" cy="407987"/>
          </a:xfrm>
          <a:prstGeom prst="rect">
            <a:avLst/>
          </a:prstGeom>
          <a:solidFill>
            <a:schemeClr val="folHlink"/>
          </a:solidFill>
          <a:ln w="12700">
            <a:solidFill>
              <a:schemeClr val="folHlink"/>
            </a:solidFill>
            <a:miter lim="800000"/>
            <a:headEnd/>
            <a:tailEnd/>
          </a:ln>
        </p:spPr>
        <p:txBody>
          <a:bodyPr wrap="none" lIns="90488" tIns="44450" rIns="90488" bIns="44450" anchor="ctr"/>
          <a:lstStyle/>
          <a:p>
            <a:pPr algn="ctr" defTabSz="762000" eaLnBrk="0" hangingPunct="0">
              <a:lnSpc>
                <a:spcPct val="100000"/>
              </a:lnSpc>
            </a:pPr>
            <a:r>
              <a:rPr lang="zh-CN" altLang="en-US" sz="1400" dirty="0" smtClean="0">
                <a:solidFill>
                  <a:schemeClr val="tx2"/>
                </a:solidFill>
                <a:latin typeface="Arial" pitchFamily="34" charset="0"/>
                <a:cs typeface="Arial" pitchFamily="34" charset="0"/>
              </a:rPr>
              <a:t>广告和传媒</a:t>
            </a:r>
            <a:endParaRPr lang="en-US" altLang="zh-CN" sz="1400" dirty="0">
              <a:solidFill>
                <a:schemeClr val="tx2"/>
              </a:solidFill>
              <a:latin typeface="Arial" pitchFamily="34" charset="0"/>
              <a:cs typeface="Arial" pitchFamily="34" charset="0"/>
            </a:endParaRPr>
          </a:p>
        </p:txBody>
      </p:sp>
      <p:sp>
        <p:nvSpPr>
          <p:cNvPr id="431108" name="Rectangle 4"/>
          <p:cNvSpPr>
            <a:spLocks noChangeArrowheads="1"/>
          </p:cNvSpPr>
          <p:nvPr/>
        </p:nvSpPr>
        <p:spPr bwMode="blackWhite">
          <a:xfrm>
            <a:off x="2568575" y="2318146"/>
            <a:ext cx="1828800" cy="407987"/>
          </a:xfrm>
          <a:prstGeom prst="rect">
            <a:avLst/>
          </a:prstGeom>
          <a:solidFill>
            <a:schemeClr val="tx2"/>
          </a:solidFill>
          <a:ln w="12700">
            <a:solidFill>
              <a:schemeClr val="tx2"/>
            </a:solidFill>
            <a:miter lim="800000"/>
            <a:headEnd/>
            <a:tailEnd/>
          </a:ln>
        </p:spPr>
        <p:txBody>
          <a:bodyPr wrap="none" lIns="90488" tIns="44450" rIns="90488" bIns="44450" anchor="ctr"/>
          <a:lstStyle/>
          <a:p>
            <a:pPr defTabSz="762000" eaLnBrk="0" hangingPunct="0">
              <a:lnSpc>
                <a:spcPct val="100000"/>
              </a:lnSpc>
            </a:pPr>
            <a:r>
              <a:rPr lang="en-US" altLang="zh-CN" sz="1600" dirty="0" smtClean="0">
                <a:solidFill>
                  <a:schemeClr val="hlink"/>
                </a:solidFill>
                <a:latin typeface="Arial" pitchFamily="34" charset="0"/>
                <a:cs typeface="Arial" pitchFamily="34" charset="0"/>
              </a:rPr>
              <a:t>Kantar </a:t>
            </a:r>
            <a:r>
              <a:rPr lang="zh-CN" altLang="en-US" sz="1600" dirty="0" smtClean="0">
                <a:solidFill>
                  <a:schemeClr val="hlink"/>
                </a:solidFill>
                <a:latin typeface="Arial" pitchFamily="34" charset="0"/>
                <a:cs typeface="Arial" pitchFamily="34" charset="0"/>
              </a:rPr>
              <a:t>集团</a:t>
            </a:r>
            <a:endParaRPr lang="en-US" altLang="zh-CN" sz="1600" dirty="0">
              <a:solidFill>
                <a:schemeClr val="hlink"/>
              </a:solidFill>
              <a:latin typeface="Arial" pitchFamily="34" charset="0"/>
              <a:cs typeface="Arial" pitchFamily="34" charset="0"/>
            </a:endParaRPr>
          </a:p>
        </p:txBody>
      </p:sp>
      <p:sp>
        <p:nvSpPr>
          <p:cNvPr id="431109" name="Rectangle 5"/>
          <p:cNvSpPr>
            <a:spLocks noChangeArrowheads="1"/>
          </p:cNvSpPr>
          <p:nvPr/>
        </p:nvSpPr>
        <p:spPr bwMode="blackWhite">
          <a:xfrm>
            <a:off x="6684963" y="2303858"/>
            <a:ext cx="1828800" cy="407988"/>
          </a:xfrm>
          <a:prstGeom prst="rect">
            <a:avLst/>
          </a:prstGeom>
          <a:solidFill>
            <a:schemeClr val="folHlink"/>
          </a:solidFill>
          <a:ln w="12700">
            <a:solidFill>
              <a:schemeClr val="folHlink"/>
            </a:solidFill>
            <a:miter lim="800000"/>
            <a:headEnd/>
            <a:tailEnd/>
          </a:ln>
        </p:spPr>
        <p:txBody>
          <a:bodyPr wrap="none" lIns="90488" tIns="44450" rIns="90488" bIns="44450" anchor="ctr"/>
          <a:lstStyle/>
          <a:p>
            <a:pPr defTabSz="762000" eaLnBrk="0" hangingPunct="0">
              <a:lnSpc>
                <a:spcPct val="100000"/>
              </a:lnSpc>
            </a:pPr>
            <a:r>
              <a:rPr lang="zh-CN" altLang="en-US" sz="1400" dirty="0" smtClean="0">
                <a:solidFill>
                  <a:schemeClr val="tx2"/>
                </a:solidFill>
                <a:latin typeface="Arial" pitchFamily="34" charset="0"/>
                <a:cs typeface="Arial" pitchFamily="34" charset="0"/>
              </a:rPr>
              <a:t>其他业务</a:t>
            </a:r>
            <a:endParaRPr lang="en-US" altLang="zh-CN" sz="1400" dirty="0">
              <a:solidFill>
                <a:schemeClr val="tx2"/>
              </a:solidFill>
              <a:latin typeface="Arial" pitchFamily="34" charset="0"/>
              <a:cs typeface="Arial" pitchFamily="34" charset="0"/>
            </a:endParaRPr>
          </a:p>
        </p:txBody>
      </p:sp>
      <p:sp>
        <p:nvSpPr>
          <p:cNvPr id="431110" name="Rectangle 6"/>
          <p:cNvSpPr>
            <a:spLocks noChangeArrowheads="1"/>
          </p:cNvSpPr>
          <p:nvPr/>
        </p:nvSpPr>
        <p:spPr bwMode="blackWhite">
          <a:xfrm>
            <a:off x="4625975" y="2303858"/>
            <a:ext cx="1828800" cy="407988"/>
          </a:xfrm>
          <a:prstGeom prst="rect">
            <a:avLst/>
          </a:prstGeom>
          <a:solidFill>
            <a:schemeClr val="folHlink"/>
          </a:solidFill>
          <a:ln w="12700">
            <a:solidFill>
              <a:schemeClr val="folHlink"/>
            </a:solidFill>
            <a:miter lim="800000"/>
            <a:headEnd/>
            <a:tailEnd/>
          </a:ln>
        </p:spPr>
        <p:txBody>
          <a:bodyPr wrap="none" lIns="90488" tIns="44450" rIns="90488" bIns="44450" anchor="ctr"/>
          <a:lstStyle/>
          <a:p>
            <a:pPr defTabSz="762000" eaLnBrk="0" hangingPunct="0">
              <a:lnSpc>
                <a:spcPct val="100000"/>
              </a:lnSpc>
            </a:pPr>
            <a:r>
              <a:rPr lang="zh-CN" altLang="en-US" sz="1400" dirty="0" smtClean="0">
                <a:solidFill>
                  <a:schemeClr val="tx2"/>
                </a:solidFill>
                <a:latin typeface="Arial" pitchFamily="34" charset="0"/>
                <a:cs typeface="Arial" pitchFamily="34" charset="0"/>
              </a:rPr>
              <a:t>公共关系管理</a:t>
            </a:r>
            <a:endParaRPr lang="en-US" altLang="zh-CN" sz="1400" dirty="0">
              <a:solidFill>
                <a:schemeClr val="tx2"/>
              </a:solidFill>
              <a:latin typeface="Arial" pitchFamily="34" charset="0"/>
              <a:cs typeface="Arial" pitchFamily="34" charset="0"/>
            </a:endParaRPr>
          </a:p>
        </p:txBody>
      </p:sp>
      <p:sp>
        <p:nvSpPr>
          <p:cNvPr id="431111" name="Rectangle 7"/>
          <p:cNvSpPr>
            <a:spLocks noChangeArrowheads="1"/>
          </p:cNvSpPr>
          <p:nvPr/>
        </p:nvSpPr>
        <p:spPr bwMode="blackWhite">
          <a:xfrm>
            <a:off x="511175" y="1564083"/>
            <a:ext cx="8002588" cy="395288"/>
          </a:xfrm>
          <a:prstGeom prst="rect">
            <a:avLst/>
          </a:prstGeom>
          <a:solidFill>
            <a:schemeClr val="accent2"/>
          </a:solidFill>
          <a:ln w="12700">
            <a:solidFill>
              <a:schemeClr val="accent2"/>
            </a:solidFill>
            <a:miter lim="800000"/>
            <a:headEnd/>
            <a:tailEnd/>
          </a:ln>
        </p:spPr>
        <p:txBody>
          <a:bodyPr wrap="none" lIns="90488" tIns="44450" rIns="90488" bIns="44450" anchor="ctr"/>
          <a:lstStyle/>
          <a:p>
            <a:pPr algn="ctr" defTabSz="762000" eaLnBrk="0" hangingPunct="0">
              <a:lnSpc>
                <a:spcPct val="100000"/>
              </a:lnSpc>
            </a:pPr>
            <a:r>
              <a:rPr lang="en-US" altLang="zh-CN" sz="2000" dirty="0" smtClean="0">
                <a:solidFill>
                  <a:schemeClr val="bg1"/>
                </a:solidFill>
                <a:latin typeface="Arial" pitchFamily="34" charset="0"/>
                <a:cs typeface="Arial" pitchFamily="34" charset="0"/>
              </a:rPr>
              <a:t>WPP</a:t>
            </a:r>
            <a:r>
              <a:rPr lang="zh-CN" altLang="en-US" sz="2000" dirty="0" smtClean="0">
                <a:solidFill>
                  <a:schemeClr val="bg1"/>
                </a:solidFill>
                <a:latin typeface="Arial" pitchFamily="34" charset="0"/>
                <a:cs typeface="Arial" pitchFamily="34" charset="0"/>
              </a:rPr>
              <a:t>集团</a:t>
            </a:r>
            <a:endParaRPr lang="en-US" altLang="zh-CN" sz="2000" dirty="0">
              <a:solidFill>
                <a:schemeClr val="bg1"/>
              </a:solidFill>
              <a:latin typeface="Arial" pitchFamily="34" charset="0"/>
              <a:cs typeface="Arial" pitchFamily="34" charset="0"/>
            </a:endParaRPr>
          </a:p>
        </p:txBody>
      </p:sp>
      <p:sp>
        <p:nvSpPr>
          <p:cNvPr id="122887" name="Rectangle 8"/>
          <p:cNvSpPr>
            <a:spLocks noChangeArrowheads="1"/>
          </p:cNvSpPr>
          <p:nvPr/>
        </p:nvSpPr>
        <p:spPr bwMode="auto">
          <a:xfrm>
            <a:off x="363421" y="933176"/>
            <a:ext cx="8123238" cy="584775"/>
          </a:xfrm>
          <a:prstGeom prst="rect">
            <a:avLst/>
          </a:prstGeom>
          <a:noFill/>
          <a:ln w="9525">
            <a:noFill/>
            <a:miter lim="800000"/>
            <a:headEnd/>
            <a:tailEnd/>
          </a:ln>
        </p:spPr>
        <p:txBody>
          <a:bodyPr>
            <a:spAutoFit/>
          </a:bodyPr>
          <a:lstStyle/>
          <a:p>
            <a:pPr>
              <a:lnSpc>
                <a:spcPct val="100000"/>
              </a:lnSpc>
            </a:pPr>
            <a:r>
              <a:rPr lang="en-US" altLang="zh-CN" sz="1600" dirty="0" smtClean="0">
                <a:solidFill>
                  <a:schemeClr val="tx2"/>
                </a:solidFill>
                <a:latin typeface="Arial" pitchFamily="34" charset="0"/>
              </a:rPr>
              <a:t>WPP</a:t>
            </a:r>
            <a:r>
              <a:rPr lang="zh-CN" altLang="en-US" sz="1600" dirty="0" smtClean="0">
                <a:solidFill>
                  <a:schemeClr val="tx2"/>
                </a:solidFill>
                <a:latin typeface="Arial" pitchFamily="34" charset="0"/>
              </a:rPr>
              <a:t>是世界最大的市场营销和传播集团，在全球的</a:t>
            </a:r>
            <a:r>
              <a:rPr lang="en-US" altLang="zh-CN" sz="1600" dirty="0" smtClean="0">
                <a:solidFill>
                  <a:schemeClr val="tx2"/>
                </a:solidFill>
                <a:latin typeface="Arial" pitchFamily="34" charset="0"/>
              </a:rPr>
              <a:t>100</a:t>
            </a:r>
            <a:r>
              <a:rPr lang="zh-CN" altLang="en-US" sz="1600" dirty="0" smtClean="0">
                <a:solidFill>
                  <a:schemeClr val="tx2"/>
                </a:solidFill>
                <a:latin typeface="Arial" pitchFamily="34" charset="0"/>
              </a:rPr>
              <a:t>多个国家拥有超过</a:t>
            </a:r>
            <a:r>
              <a:rPr lang="en-US" altLang="zh-CN" sz="1600" dirty="0" smtClean="0">
                <a:solidFill>
                  <a:schemeClr val="tx2"/>
                </a:solidFill>
                <a:latin typeface="Arial" pitchFamily="34" charset="0"/>
              </a:rPr>
              <a:t>100 </a:t>
            </a:r>
            <a:r>
              <a:rPr lang="zh-CN" altLang="en-US" sz="1600" dirty="0" smtClean="0">
                <a:solidFill>
                  <a:schemeClr val="tx2"/>
                </a:solidFill>
                <a:latin typeface="Arial" pitchFamily="34" charset="0"/>
              </a:rPr>
              <a:t>家子公司，全球拥有超过</a:t>
            </a:r>
            <a:r>
              <a:rPr lang="en-US" altLang="zh-CN" sz="1600" dirty="0" smtClean="0">
                <a:solidFill>
                  <a:schemeClr val="tx2"/>
                </a:solidFill>
                <a:latin typeface="Arial" pitchFamily="34" charset="0"/>
              </a:rPr>
              <a:t>100,000 </a:t>
            </a:r>
            <a:r>
              <a:rPr lang="zh-CN" altLang="en-US" sz="1600" dirty="0" smtClean="0">
                <a:solidFill>
                  <a:schemeClr val="tx2"/>
                </a:solidFill>
                <a:latin typeface="Arial" pitchFamily="34" charset="0"/>
              </a:rPr>
              <a:t>名员工。</a:t>
            </a:r>
            <a:endParaRPr lang="en-US" altLang="zh-CN" sz="1600" dirty="0">
              <a:solidFill>
                <a:schemeClr val="accent1"/>
              </a:solidFill>
              <a:latin typeface="Arial" pitchFamily="34" charset="0"/>
            </a:endParaRPr>
          </a:p>
        </p:txBody>
      </p:sp>
      <p:sp>
        <p:nvSpPr>
          <p:cNvPr id="431113" name="Rectangle 9"/>
          <p:cNvSpPr>
            <a:spLocks noChangeArrowheads="1"/>
          </p:cNvSpPr>
          <p:nvPr/>
        </p:nvSpPr>
        <p:spPr bwMode="blackWhite">
          <a:xfrm>
            <a:off x="2546350" y="3049057"/>
            <a:ext cx="2940050" cy="830262"/>
          </a:xfrm>
          <a:prstGeom prst="rect">
            <a:avLst/>
          </a:prstGeom>
          <a:noFill/>
          <a:ln w="12700" algn="ctr">
            <a:noFill/>
            <a:miter lim="800000"/>
            <a:headEnd/>
            <a:tailEnd/>
          </a:ln>
        </p:spPr>
        <p:txBody>
          <a:bodyPr lIns="90488" tIns="44450" rIns="90488" bIns="44450" anchor="ctr"/>
          <a:lstStyle/>
          <a:p>
            <a:pPr algn="l" defTabSz="762000">
              <a:lnSpc>
                <a:spcPct val="100000"/>
              </a:lnSpc>
            </a:pPr>
            <a:r>
              <a:rPr lang="en-US" altLang="zh-CN" sz="1200" dirty="0" smtClean="0">
                <a:solidFill>
                  <a:schemeClr val="tx2"/>
                </a:solidFill>
                <a:latin typeface="Arial" pitchFamily="34" charset="0"/>
              </a:rPr>
              <a:t>Kantar </a:t>
            </a:r>
            <a:r>
              <a:rPr lang="zh-CN" altLang="en-US" sz="1200" dirty="0" smtClean="0">
                <a:solidFill>
                  <a:schemeClr val="tx2"/>
                </a:solidFill>
                <a:latin typeface="Arial" pitchFamily="34" charset="0"/>
              </a:rPr>
              <a:t>集团是世界最大的市场研究机构之一，全球排名第二，在世界上</a:t>
            </a:r>
            <a:r>
              <a:rPr lang="en-US" altLang="zh-CN" sz="1200" dirty="0" smtClean="0">
                <a:solidFill>
                  <a:schemeClr val="tx2"/>
                </a:solidFill>
                <a:latin typeface="Arial" pitchFamily="34" charset="0"/>
              </a:rPr>
              <a:t>80</a:t>
            </a:r>
            <a:r>
              <a:rPr lang="zh-CN" altLang="en-US" sz="1200" dirty="0" smtClean="0">
                <a:solidFill>
                  <a:schemeClr val="tx2"/>
                </a:solidFill>
                <a:latin typeface="Arial" pitchFamily="34" charset="0"/>
              </a:rPr>
              <a:t>个国家拥有</a:t>
            </a:r>
            <a:r>
              <a:rPr lang="en-US" altLang="zh-CN" sz="1200" dirty="0" smtClean="0">
                <a:solidFill>
                  <a:schemeClr val="tx2"/>
                </a:solidFill>
                <a:latin typeface="Arial" pitchFamily="34" charset="0"/>
              </a:rPr>
              <a:t> 26,500</a:t>
            </a:r>
            <a:r>
              <a:rPr lang="zh-CN" altLang="en-US" sz="1200" dirty="0" smtClean="0">
                <a:solidFill>
                  <a:schemeClr val="tx2"/>
                </a:solidFill>
                <a:latin typeface="Arial" pitchFamily="34" charset="0"/>
              </a:rPr>
              <a:t>职员</a:t>
            </a:r>
            <a:endParaRPr lang="en-US" altLang="zh-CN" sz="1200" dirty="0">
              <a:solidFill>
                <a:schemeClr val="tx2"/>
              </a:solidFill>
              <a:latin typeface="Arial" pitchFamily="34" charset="0"/>
            </a:endParaRPr>
          </a:p>
        </p:txBody>
      </p:sp>
      <p:cxnSp>
        <p:nvCxnSpPr>
          <p:cNvPr id="431114" name="AutoShape 10"/>
          <p:cNvCxnSpPr>
            <a:cxnSpLocks noChangeShapeType="1"/>
          </p:cNvCxnSpPr>
          <p:nvPr/>
        </p:nvCxnSpPr>
        <p:spPr bwMode="auto">
          <a:xfrm rot="5400000">
            <a:off x="2790031" y="594915"/>
            <a:ext cx="358775" cy="3087688"/>
          </a:xfrm>
          <a:prstGeom prst="bentConnector3">
            <a:avLst>
              <a:gd name="adj1" fmla="val 49556"/>
            </a:avLst>
          </a:prstGeom>
          <a:noFill/>
          <a:ln w="9525">
            <a:solidFill>
              <a:schemeClr val="accent2"/>
            </a:solidFill>
            <a:miter lim="800000"/>
            <a:headEnd/>
            <a:tailEnd/>
          </a:ln>
        </p:spPr>
      </p:cxnSp>
      <p:cxnSp>
        <p:nvCxnSpPr>
          <p:cNvPr id="431115" name="AutoShape 11"/>
          <p:cNvCxnSpPr>
            <a:cxnSpLocks noChangeShapeType="1"/>
            <a:stCxn id="431111" idx="2"/>
            <a:endCxn id="431109" idx="0"/>
          </p:cNvCxnSpPr>
          <p:nvPr/>
        </p:nvCxnSpPr>
        <p:spPr bwMode="auto">
          <a:xfrm rot="16200000" flipH="1">
            <a:off x="5884069" y="588565"/>
            <a:ext cx="344487" cy="3086100"/>
          </a:xfrm>
          <a:prstGeom prst="bentConnector3">
            <a:avLst>
              <a:gd name="adj1" fmla="val 49769"/>
            </a:avLst>
          </a:prstGeom>
          <a:noFill/>
          <a:ln w="9525">
            <a:solidFill>
              <a:schemeClr val="accent2"/>
            </a:solidFill>
            <a:miter lim="800000"/>
            <a:headEnd/>
            <a:tailEnd/>
          </a:ln>
        </p:spPr>
      </p:cxnSp>
      <p:cxnSp>
        <p:nvCxnSpPr>
          <p:cNvPr id="431116" name="AutoShape 12"/>
          <p:cNvCxnSpPr>
            <a:cxnSpLocks noChangeShapeType="1"/>
          </p:cNvCxnSpPr>
          <p:nvPr/>
        </p:nvCxnSpPr>
        <p:spPr bwMode="auto">
          <a:xfrm rot="5400000">
            <a:off x="3818731" y="1623615"/>
            <a:ext cx="358775" cy="1030288"/>
          </a:xfrm>
          <a:prstGeom prst="bentConnector3">
            <a:avLst>
              <a:gd name="adj1" fmla="val 49556"/>
            </a:avLst>
          </a:prstGeom>
          <a:noFill/>
          <a:ln w="9525">
            <a:solidFill>
              <a:schemeClr val="accent2"/>
            </a:solidFill>
            <a:miter lim="800000"/>
            <a:headEnd/>
            <a:tailEnd/>
          </a:ln>
        </p:spPr>
      </p:cxnSp>
      <p:cxnSp>
        <p:nvCxnSpPr>
          <p:cNvPr id="431117" name="AutoShape 13"/>
          <p:cNvCxnSpPr>
            <a:cxnSpLocks noChangeShapeType="1"/>
          </p:cNvCxnSpPr>
          <p:nvPr/>
        </p:nvCxnSpPr>
        <p:spPr bwMode="auto">
          <a:xfrm rot="16200000" flipH="1">
            <a:off x="4854575" y="1618059"/>
            <a:ext cx="344487" cy="1027112"/>
          </a:xfrm>
          <a:prstGeom prst="bentConnector3">
            <a:avLst>
              <a:gd name="adj1" fmla="val 49769"/>
            </a:avLst>
          </a:prstGeom>
          <a:noFill/>
          <a:ln w="9525">
            <a:solidFill>
              <a:schemeClr val="accent2"/>
            </a:solidFill>
            <a:miter lim="800000"/>
            <a:headEnd/>
            <a:tailEnd/>
          </a:ln>
        </p:spPr>
      </p:cxnSp>
      <p:sp>
        <p:nvSpPr>
          <p:cNvPr id="431118" name="Rectangle 14"/>
          <p:cNvSpPr>
            <a:spLocks noChangeArrowheads="1"/>
          </p:cNvSpPr>
          <p:nvPr/>
        </p:nvSpPr>
        <p:spPr bwMode="auto">
          <a:xfrm>
            <a:off x="2557463" y="2729308"/>
            <a:ext cx="2918304" cy="276999"/>
          </a:xfrm>
          <a:prstGeom prst="rect">
            <a:avLst/>
          </a:prstGeom>
          <a:noFill/>
          <a:ln w="9525">
            <a:noFill/>
            <a:miter lim="800000"/>
            <a:headEnd/>
            <a:tailEnd/>
          </a:ln>
        </p:spPr>
        <p:txBody>
          <a:bodyPr wrap="square">
            <a:spAutoFit/>
          </a:bodyPr>
          <a:lstStyle/>
          <a:p>
            <a:pPr algn="l">
              <a:lnSpc>
                <a:spcPct val="100000"/>
              </a:lnSpc>
            </a:pPr>
            <a:r>
              <a:rPr lang="zh-CN" altLang="en-US" sz="1200" dirty="0" smtClean="0">
                <a:solidFill>
                  <a:schemeClr val="tx2"/>
                </a:solidFill>
                <a:latin typeface="Arial" pitchFamily="34" charset="0"/>
              </a:rPr>
              <a:t>信息调研，市场洞察和咨询</a:t>
            </a:r>
            <a:endParaRPr lang="en-US" altLang="zh-CN" sz="1200" dirty="0">
              <a:solidFill>
                <a:schemeClr val="tx2"/>
              </a:solidFill>
              <a:latin typeface="Arial" pitchFamily="34" charset="0"/>
            </a:endParaRPr>
          </a:p>
        </p:txBody>
      </p:sp>
      <p:sp>
        <p:nvSpPr>
          <p:cNvPr id="431119" name="Line 15"/>
          <p:cNvSpPr>
            <a:spLocks noChangeShapeType="1"/>
          </p:cNvSpPr>
          <p:nvPr/>
        </p:nvSpPr>
        <p:spPr bwMode="auto">
          <a:xfrm>
            <a:off x="2568575" y="2397884"/>
            <a:ext cx="0" cy="1417637"/>
          </a:xfrm>
          <a:prstGeom prst="line">
            <a:avLst/>
          </a:prstGeom>
          <a:noFill/>
          <a:ln w="9525">
            <a:solidFill>
              <a:schemeClr val="tx2"/>
            </a:solidFill>
            <a:round/>
            <a:headEnd/>
            <a:tailEnd/>
          </a:ln>
        </p:spPr>
        <p:txBody>
          <a:bodyPr/>
          <a:lstStyle/>
          <a:p>
            <a:pPr>
              <a:lnSpc>
                <a:spcPct val="100000"/>
              </a:lnSpc>
            </a:pPr>
            <a:endParaRPr lang="en-US" dirty="0"/>
          </a:p>
        </p:txBody>
      </p:sp>
      <p:sp>
        <p:nvSpPr>
          <p:cNvPr id="431120" name="Rectangle 16"/>
          <p:cNvSpPr>
            <a:spLocks noChangeArrowheads="1"/>
          </p:cNvSpPr>
          <p:nvPr/>
        </p:nvSpPr>
        <p:spPr bwMode="blackWhite">
          <a:xfrm>
            <a:off x="490538" y="4383814"/>
            <a:ext cx="1231936" cy="433387"/>
          </a:xfrm>
          <a:prstGeom prst="rect">
            <a:avLst/>
          </a:prstGeom>
          <a:solidFill>
            <a:schemeClr val="accent2"/>
          </a:solidFill>
          <a:ln w="12700">
            <a:solidFill>
              <a:schemeClr val="accent2"/>
            </a:solidFill>
            <a:miter lim="800000"/>
            <a:headEnd/>
            <a:tailEnd/>
          </a:ln>
        </p:spPr>
        <p:txBody>
          <a:bodyPr wrap="none" lIns="90488" tIns="44450" rIns="90488" bIns="44450" anchor="ctr"/>
          <a:lstStyle/>
          <a:p>
            <a:pPr defTabSz="762000" eaLnBrk="0" hangingPunct="0">
              <a:lnSpc>
                <a:spcPct val="100000"/>
              </a:lnSpc>
            </a:pPr>
            <a:r>
              <a:rPr lang="en-GB" sz="1400" dirty="0" smtClean="0">
                <a:solidFill>
                  <a:schemeClr val="bg1"/>
                </a:solidFill>
                <a:latin typeface="Arial" pitchFamily="34" charset="0"/>
                <a:ea typeface="MS PGothic" pitchFamily="34" charset="-128"/>
                <a:cs typeface="Arial" pitchFamily="34" charset="0"/>
              </a:rPr>
              <a:t>Kantar </a:t>
            </a:r>
            <a:r>
              <a:rPr lang="zh-CN" altLang="en-US" sz="1400" dirty="0" smtClean="0">
                <a:solidFill>
                  <a:schemeClr val="bg1"/>
                </a:solidFill>
                <a:latin typeface="Arial" pitchFamily="34" charset="0"/>
                <a:ea typeface="MS PGothic" pitchFamily="34" charset="-128"/>
                <a:cs typeface="Arial" pitchFamily="34" charset="0"/>
              </a:rPr>
              <a:t>传媒</a:t>
            </a:r>
            <a:endParaRPr lang="en-GB" sz="1400" dirty="0">
              <a:solidFill>
                <a:schemeClr val="bg1"/>
              </a:solidFill>
              <a:latin typeface="Arial" pitchFamily="34" charset="0"/>
              <a:ea typeface="MS PGothic" pitchFamily="34" charset="-128"/>
              <a:cs typeface="Arial" pitchFamily="34" charset="0"/>
            </a:endParaRPr>
          </a:p>
        </p:txBody>
      </p:sp>
      <p:sp>
        <p:nvSpPr>
          <p:cNvPr id="431121" name="Rectangle 17"/>
          <p:cNvSpPr>
            <a:spLocks noChangeArrowheads="1"/>
          </p:cNvSpPr>
          <p:nvPr/>
        </p:nvSpPr>
        <p:spPr bwMode="blackWhite">
          <a:xfrm>
            <a:off x="6959469" y="4383814"/>
            <a:ext cx="1610371" cy="433387"/>
          </a:xfrm>
          <a:prstGeom prst="rect">
            <a:avLst/>
          </a:prstGeom>
          <a:solidFill>
            <a:schemeClr val="accent2"/>
          </a:solidFill>
          <a:ln w="12700">
            <a:solidFill>
              <a:schemeClr val="accent2"/>
            </a:solidFill>
            <a:miter lim="800000"/>
            <a:headEnd/>
            <a:tailEnd/>
          </a:ln>
        </p:spPr>
        <p:txBody>
          <a:bodyPr wrap="none" lIns="90488" tIns="44450" rIns="90488" bIns="44450" anchor="ctr"/>
          <a:lstStyle/>
          <a:p>
            <a:pPr defTabSz="762000" eaLnBrk="0" hangingPunct="0">
              <a:lnSpc>
                <a:spcPct val="100000"/>
              </a:lnSpc>
            </a:pPr>
            <a:r>
              <a:rPr lang="en-GB" sz="1400" dirty="0" smtClean="0">
                <a:solidFill>
                  <a:schemeClr val="bg1"/>
                </a:solidFill>
                <a:latin typeface="Arial" pitchFamily="34" charset="0"/>
                <a:ea typeface="MS PGothic" pitchFamily="34" charset="-128"/>
                <a:cs typeface="Arial" pitchFamily="34" charset="0"/>
              </a:rPr>
              <a:t>Kantar Operations</a:t>
            </a:r>
            <a:endParaRPr lang="en-US" altLang="zh-CN" sz="1400" dirty="0">
              <a:solidFill>
                <a:schemeClr val="bg1"/>
              </a:solidFill>
              <a:latin typeface="Arial" pitchFamily="34" charset="0"/>
              <a:ea typeface="MS PGothic" pitchFamily="34" charset="-128"/>
              <a:cs typeface="Arial" pitchFamily="34" charset="0"/>
            </a:endParaRPr>
          </a:p>
        </p:txBody>
      </p:sp>
      <p:sp>
        <p:nvSpPr>
          <p:cNvPr id="431122" name="Rectangle 18"/>
          <p:cNvSpPr>
            <a:spLocks noChangeArrowheads="1"/>
          </p:cNvSpPr>
          <p:nvPr/>
        </p:nvSpPr>
        <p:spPr bwMode="blackWhite">
          <a:xfrm>
            <a:off x="5098900" y="4383814"/>
            <a:ext cx="1663407" cy="433387"/>
          </a:xfrm>
          <a:prstGeom prst="rect">
            <a:avLst/>
          </a:prstGeom>
          <a:solidFill>
            <a:schemeClr val="accent2"/>
          </a:solidFill>
          <a:ln w="12700">
            <a:solidFill>
              <a:schemeClr val="accent2"/>
            </a:solidFill>
            <a:miter lim="800000"/>
            <a:headEnd/>
            <a:tailEnd/>
          </a:ln>
        </p:spPr>
        <p:txBody>
          <a:bodyPr wrap="none" lIns="90488" tIns="44450" rIns="90488" bIns="44450" anchor="ctr"/>
          <a:lstStyle/>
          <a:p>
            <a:pPr defTabSz="762000" eaLnBrk="0" hangingPunct="0">
              <a:lnSpc>
                <a:spcPct val="100000"/>
              </a:lnSpc>
            </a:pPr>
            <a:r>
              <a:rPr lang="en-US" altLang="zh-CN" sz="1400" dirty="0" smtClean="0">
                <a:solidFill>
                  <a:schemeClr val="bg1"/>
                </a:solidFill>
                <a:latin typeface="Arial" pitchFamily="34" charset="0"/>
                <a:cs typeface="Arial" pitchFamily="34" charset="0"/>
              </a:rPr>
              <a:t>Kantar WorldPanel</a:t>
            </a:r>
            <a:endParaRPr lang="en-US" altLang="zh-CN" sz="1400" dirty="0">
              <a:solidFill>
                <a:schemeClr val="bg1"/>
              </a:solidFill>
              <a:latin typeface="Arial" pitchFamily="34" charset="0"/>
              <a:cs typeface="Arial" pitchFamily="34" charset="0"/>
            </a:endParaRPr>
          </a:p>
        </p:txBody>
      </p:sp>
      <p:sp>
        <p:nvSpPr>
          <p:cNvPr id="431123" name="Rectangle 19"/>
          <p:cNvSpPr>
            <a:spLocks noChangeArrowheads="1"/>
          </p:cNvSpPr>
          <p:nvPr/>
        </p:nvSpPr>
        <p:spPr bwMode="blackWhite">
          <a:xfrm>
            <a:off x="1922131" y="4383814"/>
            <a:ext cx="1225107" cy="433387"/>
          </a:xfrm>
          <a:prstGeom prst="rect">
            <a:avLst/>
          </a:prstGeom>
          <a:solidFill>
            <a:schemeClr val="accent2"/>
          </a:solidFill>
          <a:ln w="12700">
            <a:solidFill>
              <a:schemeClr val="accent2"/>
            </a:solidFill>
            <a:miter lim="800000"/>
            <a:headEnd/>
            <a:tailEnd/>
          </a:ln>
        </p:spPr>
        <p:txBody>
          <a:bodyPr wrap="none" lIns="90488" tIns="44450" rIns="90488" bIns="44450" anchor="ctr"/>
          <a:lstStyle/>
          <a:p>
            <a:pPr defTabSz="762000" eaLnBrk="0" hangingPunct="0">
              <a:lnSpc>
                <a:spcPct val="100000"/>
              </a:lnSpc>
            </a:pPr>
            <a:r>
              <a:rPr lang="en-US" altLang="zh-CN" sz="1400" dirty="0" smtClean="0">
                <a:solidFill>
                  <a:schemeClr val="bg1"/>
                </a:solidFill>
                <a:latin typeface="Arial" pitchFamily="34" charset="0"/>
                <a:cs typeface="Arial" pitchFamily="34" charset="0"/>
              </a:rPr>
              <a:t>Kantar </a:t>
            </a:r>
            <a:r>
              <a:rPr lang="zh-CN" altLang="en-US" sz="1400" dirty="0" smtClean="0">
                <a:solidFill>
                  <a:schemeClr val="bg1"/>
                </a:solidFill>
                <a:latin typeface="Arial" pitchFamily="34" charset="0"/>
                <a:cs typeface="Arial" pitchFamily="34" charset="0"/>
              </a:rPr>
              <a:t>零售</a:t>
            </a:r>
            <a:endParaRPr lang="en-US" altLang="zh-CN" sz="1400" dirty="0">
              <a:solidFill>
                <a:schemeClr val="bg1"/>
              </a:solidFill>
              <a:latin typeface="Arial" pitchFamily="34" charset="0"/>
              <a:cs typeface="Arial" pitchFamily="34" charset="0"/>
            </a:endParaRPr>
          </a:p>
        </p:txBody>
      </p:sp>
      <p:grpSp>
        <p:nvGrpSpPr>
          <p:cNvPr id="2" name="Group 20"/>
          <p:cNvGrpSpPr>
            <a:grpSpLocks/>
          </p:cNvGrpSpPr>
          <p:nvPr/>
        </p:nvGrpSpPr>
        <p:grpSpPr bwMode="auto">
          <a:xfrm>
            <a:off x="3340617" y="4383814"/>
            <a:ext cx="1574800" cy="433387"/>
            <a:chOff x="2324" y="1148"/>
            <a:chExt cx="1152" cy="345"/>
          </a:xfrm>
        </p:grpSpPr>
        <p:sp>
          <p:nvSpPr>
            <p:cNvPr id="122908" name="Rectangle 21"/>
            <p:cNvSpPr>
              <a:spLocks noChangeArrowheads="1"/>
            </p:cNvSpPr>
            <p:nvPr/>
          </p:nvSpPr>
          <p:spPr bwMode="auto">
            <a:xfrm>
              <a:off x="2324" y="1148"/>
              <a:ext cx="1152" cy="345"/>
            </a:xfrm>
            <a:prstGeom prst="rect">
              <a:avLst/>
            </a:prstGeom>
            <a:solidFill>
              <a:schemeClr val="tx2"/>
            </a:solidFill>
            <a:ln w="9525">
              <a:solidFill>
                <a:schemeClr val="tx2"/>
              </a:solidFill>
              <a:miter lim="800000"/>
              <a:headEnd/>
              <a:tailEnd/>
            </a:ln>
          </p:spPr>
          <p:txBody>
            <a:bodyPr wrap="none" anchor="ctr"/>
            <a:lstStyle/>
            <a:p>
              <a:pPr>
                <a:lnSpc>
                  <a:spcPct val="100000"/>
                </a:lnSpc>
              </a:pPr>
              <a:endParaRPr lang="en-US" dirty="0"/>
            </a:p>
          </p:txBody>
        </p:sp>
        <p:pic>
          <p:nvPicPr>
            <p:cNvPr id="122909" name="Picture 22" descr="KHealth_logo_screen"/>
            <p:cNvPicPr>
              <a:picLocks noChangeAspect="1" noChangeArrowheads="1"/>
            </p:cNvPicPr>
            <p:nvPr/>
          </p:nvPicPr>
          <p:blipFill>
            <a:blip r:embed="rId2" cstate="print"/>
            <a:srcRect/>
            <a:stretch>
              <a:fillRect/>
            </a:stretch>
          </p:blipFill>
          <p:spPr bwMode="auto">
            <a:xfrm>
              <a:off x="2420" y="1265"/>
              <a:ext cx="960" cy="111"/>
            </a:xfrm>
            <a:prstGeom prst="rect">
              <a:avLst/>
            </a:prstGeom>
            <a:noFill/>
            <a:ln w="9525">
              <a:noFill/>
              <a:miter lim="800000"/>
              <a:headEnd/>
              <a:tailEnd/>
            </a:ln>
          </p:spPr>
        </p:pic>
      </p:grpSp>
      <p:sp>
        <p:nvSpPr>
          <p:cNvPr id="431127" name="Rectangle 23"/>
          <p:cNvSpPr>
            <a:spLocks noChangeArrowheads="1"/>
          </p:cNvSpPr>
          <p:nvPr/>
        </p:nvSpPr>
        <p:spPr bwMode="blackWhite">
          <a:xfrm>
            <a:off x="3334528" y="4840683"/>
            <a:ext cx="2875203" cy="1177980"/>
          </a:xfrm>
          <a:prstGeom prst="rect">
            <a:avLst/>
          </a:prstGeom>
          <a:noFill/>
          <a:ln w="12700">
            <a:noFill/>
            <a:miter lim="800000"/>
            <a:headEnd/>
            <a:tailEnd/>
          </a:ln>
        </p:spPr>
        <p:txBody>
          <a:bodyPr lIns="90488" tIns="44450" rIns="90488" bIns="44450"/>
          <a:lstStyle/>
          <a:p>
            <a:pPr algn="l" defTabSz="762000" eaLnBrk="0" hangingPunct="0">
              <a:lnSpc>
                <a:spcPct val="100000"/>
              </a:lnSpc>
            </a:pPr>
            <a:r>
              <a:rPr lang="zh-CN" altLang="en-US" sz="1200" dirty="0" smtClean="0">
                <a:solidFill>
                  <a:schemeClr val="tx2"/>
                </a:solidFill>
                <a:latin typeface="Arial" pitchFamily="34" charset="0"/>
                <a:cs typeface="Arial" pitchFamily="34" charset="0"/>
              </a:rPr>
              <a:t>超过</a:t>
            </a:r>
            <a:r>
              <a:rPr lang="en-US" altLang="zh-CN" sz="1200" dirty="0" smtClean="0">
                <a:solidFill>
                  <a:schemeClr val="tx2"/>
                </a:solidFill>
                <a:latin typeface="Arial" pitchFamily="34" charset="0"/>
                <a:cs typeface="Arial" pitchFamily="34" charset="0"/>
              </a:rPr>
              <a:t>1000</a:t>
            </a:r>
            <a:r>
              <a:rPr lang="zh-CN" altLang="en-US" sz="1200" dirty="0" smtClean="0">
                <a:solidFill>
                  <a:schemeClr val="tx2"/>
                </a:solidFill>
                <a:latin typeface="Arial" pitchFamily="34" charset="0"/>
                <a:cs typeface="Arial" pitchFamily="34" charset="0"/>
              </a:rPr>
              <a:t>多名职员致力于医药行业的市场研究，研究方向包括基本市场研究，市场进入和临床事物研究</a:t>
            </a:r>
            <a:endParaRPr lang="en-US" altLang="zh-CN" sz="1200" dirty="0" smtClean="0">
              <a:solidFill>
                <a:schemeClr val="tx2"/>
              </a:solidFill>
              <a:latin typeface="Arial" pitchFamily="34" charset="0"/>
              <a:cs typeface="Arial" pitchFamily="34" charset="0"/>
            </a:endParaRPr>
          </a:p>
          <a:p>
            <a:pPr algn="l" defTabSz="762000" eaLnBrk="0" hangingPunct="0">
              <a:lnSpc>
                <a:spcPct val="100000"/>
              </a:lnSpc>
            </a:pPr>
            <a:endParaRPr lang="en-US" altLang="zh-CN" sz="1200" dirty="0">
              <a:solidFill>
                <a:schemeClr val="tx2"/>
              </a:solidFill>
              <a:latin typeface="Arial" pitchFamily="34" charset="0"/>
              <a:cs typeface="Arial" pitchFamily="34" charset="0"/>
            </a:endParaRPr>
          </a:p>
          <a:p>
            <a:pPr algn="l" defTabSz="762000" eaLnBrk="0" hangingPunct="0">
              <a:lnSpc>
                <a:spcPct val="100000"/>
              </a:lnSpc>
            </a:pPr>
            <a:r>
              <a:rPr lang="zh-CN" altLang="en-US" sz="1200" dirty="0" smtClean="0">
                <a:solidFill>
                  <a:schemeClr val="tx2"/>
                </a:solidFill>
                <a:latin typeface="Arial" pitchFamily="34" charset="0"/>
                <a:cs typeface="Arial" pitchFamily="34" charset="0"/>
              </a:rPr>
              <a:t>在</a:t>
            </a:r>
            <a:r>
              <a:rPr lang="en-US" altLang="zh-CN" sz="1200" dirty="0" smtClean="0">
                <a:solidFill>
                  <a:schemeClr val="tx2"/>
                </a:solidFill>
                <a:latin typeface="Arial" pitchFamily="34" charset="0"/>
                <a:cs typeface="Arial" pitchFamily="34" charset="0"/>
              </a:rPr>
              <a:t>40</a:t>
            </a:r>
            <a:r>
              <a:rPr lang="zh-CN" altLang="en-US" sz="1200" dirty="0" smtClean="0">
                <a:solidFill>
                  <a:schemeClr val="tx2"/>
                </a:solidFill>
                <a:latin typeface="Arial" pitchFamily="34" charset="0"/>
                <a:cs typeface="Arial" pitchFamily="34" charset="0"/>
              </a:rPr>
              <a:t>多个国家设有分公司或办公室</a:t>
            </a:r>
            <a:endParaRPr lang="en-US" altLang="zh-CN" sz="1200" dirty="0">
              <a:solidFill>
                <a:schemeClr val="tx2"/>
              </a:solidFill>
              <a:latin typeface="Arial" pitchFamily="34" charset="0"/>
              <a:cs typeface="Arial" pitchFamily="34" charset="0"/>
            </a:endParaRPr>
          </a:p>
        </p:txBody>
      </p:sp>
      <p:sp>
        <p:nvSpPr>
          <p:cNvPr id="431128" name="Line 24"/>
          <p:cNvSpPr>
            <a:spLocks noChangeShapeType="1"/>
          </p:cNvSpPr>
          <p:nvPr/>
        </p:nvSpPr>
        <p:spPr bwMode="auto">
          <a:xfrm>
            <a:off x="3349763" y="4536810"/>
            <a:ext cx="0" cy="1377950"/>
          </a:xfrm>
          <a:prstGeom prst="line">
            <a:avLst/>
          </a:prstGeom>
          <a:noFill/>
          <a:ln w="9525">
            <a:solidFill>
              <a:schemeClr val="tx2"/>
            </a:solidFill>
            <a:round/>
            <a:headEnd/>
            <a:tailEnd/>
          </a:ln>
        </p:spPr>
        <p:txBody>
          <a:bodyPr/>
          <a:lstStyle/>
          <a:p>
            <a:pPr>
              <a:lnSpc>
                <a:spcPct val="100000"/>
              </a:lnSpc>
            </a:pPr>
            <a:endParaRPr lang="en-US" dirty="0"/>
          </a:p>
        </p:txBody>
      </p:sp>
      <p:cxnSp>
        <p:nvCxnSpPr>
          <p:cNvPr id="431129" name="AutoShape 25"/>
          <p:cNvCxnSpPr>
            <a:cxnSpLocks noChangeShapeType="1"/>
            <a:stCxn id="431113" idx="2"/>
            <a:endCxn id="431120" idx="0"/>
          </p:cNvCxnSpPr>
          <p:nvPr/>
        </p:nvCxnSpPr>
        <p:spPr bwMode="auto">
          <a:xfrm rot="5400000">
            <a:off x="2309194" y="2676632"/>
            <a:ext cx="504495" cy="2909869"/>
          </a:xfrm>
          <a:prstGeom prst="bentConnector3">
            <a:avLst>
              <a:gd name="adj1" fmla="val 50000"/>
            </a:avLst>
          </a:prstGeom>
          <a:noFill/>
          <a:ln w="9525">
            <a:solidFill>
              <a:schemeClr val="tx1"/>
            </a:solidFill>
            <a:miter lim="800000"/>
            <a:headEnd/>
            <a:tailEnd/>
          </a:ln>
        </p:spPr>
      </p:cxnSp>
      <p:cxnSp>
        <p:nvCxnSpPr>
          <p:cNvPr id="431130" name="AutoShape 26"/>
          <p:cNvCxnSpPr>
            <a:cxnSpLocks noChangeShapeType="1"/>
            <a:stCxn id="431113" idx="2"/>
            <a:endCxn id="431123" idx="0"/>
          </p:cNvCxnSpPr>
          <p:nvPr/>
        </p:nvCxnSpPr>
        <p:spPr bwMode="auto">
          <a:xfrm rot="5400000">
            <a:off x="3023283" y="3390721"/>
            <a:ext cx="504495" cy="1481690"/>
          </a:xfrm>
          <a:prstGeom prst="bentConnector3">
            <a:avLst>
              <a:gd name="adj1" fmla="val 50000"/>
            </a:avLst>
          </a:prstGeom>
          <a:noFill/>
          <a:ln w="9525">
            <a:solidFill>
              <a:schemeClr val="tx1"/>
            </a:solidFill>
            <a:miter lim="800000"/>
            <a:headEnd/>
            <a:tailEnd/>
          </a:ln>
        </p:spPr>
      </p:cxnSp>
      <p:cxnSp>
        <p:nvCxnSpPr>
          <p:cNvPr id="431131" name="AutoShape 27"/>
          <p:cNvCxnSpPr>
            <a:cxnSpLocks noChangeShapeType="1"/>
            <a:stCxn id="431113" idx="2"/>
            <a:endCxn id="122908" idx="0"/>
          </p:cNvCxnSpPr>
          <p:nvPr/>
        </p:nvCxnSpPr>
        <p:spPr bwMode="auto">
          <a:xfrm rot="16200000" flipH="1">
            <a:off x="3819949" y="4075745"/>
            <a:ext cx="504495" cy="111642"/>
          </a:xfrm>
          <a:prstGeom prst="bentConnector3">
            <a:avLst>
              <a:gd name="adj1" fmla="val 50000"/>
            </a:avLst>
          </a:prstGeom>
          <a:noFill/>
          <a:ln w="9525">
            <a:solidFill>
              <a:schemeClr val="tx1"/>
            </a:solidFill>
            <a:miter lim="800000"/>
            <a:headEnd/>
            <a:tailEnd/>
          </a:ln>
        </p:spPr>
      </p:cxnSp>
      <p:cxnSp>
        <p:nvCxnSpPr>
          <p:cNvPr id="431132" name="AutoShape 28"/>
          <p:cNvCxnSpPr>
            <a:cxnSpLocks noChangeShapeType="1"/>
            <a:stCxn id="431113" idx="2"/>
            <a:endCxn id="431122" idx="0"/>
          </p:cNvCxnSpPr>
          <p:nvPr/>
        </p:nvCxnSpPr>
        <p:spPr bwMode="auto">
          <a:xfrm rot="16200000" flipH="1">
            <a:off x="4721242" y="3174451"/>
            <a:ext cx="504495" cy="1914229"/>
          </a:xfrm>
          <a:prstGeom prst="bentConnector3">
            <a:avLst>
              <a:gd name="adj1" fmla="val 50000"/>
            </a:avLst>
          </a:prstGeom>
          <a:noFill/>
          <a:ln w="9525">
            <a:solidFill>
              <a:schemeClr val="tx1"/>
            </a:solidFill>
            <a:miter lim="800000"/>
            <a:headEnd/>
            <a:tailEnd/>
          </a:ln>
        </p:spPr>
      </p:cxnSp>
      <p:cxnSp>
        <p:nvCxnSpPr>
          <p:cNvPr id="431133" name="AutoShape 29"/>
          <p:cNvCxnSpPr>
            <a:cxnSpLocks noChangeShapeType="1"/>
            <a:stCxn id="431113" idx="2"/>
            <a:endCxn id="431121" idx="0"/>
          </p:cNvCxnSpPr>
          <p:nvPr/>
        </p:nvCxnSpPr>
        <p:spPr bwMode="auto">
          <a:xfrm rot="16200000" flipH="1">
            <a:off x="5638268" y="2257426"/>
            <a:ext cx="504495" cy="3748280"/>
          </a:xfrm>
          <a:prstGeom prst="bentConnector3">
            <a:avLst>
              <a:gd name="adj1" fmla="val 50000"/>
            </a:avLst>
          </a:prstGeom>
          <a:noFill/>
          <a:ln w="9525">
            <a:solidFill>
              <a:schemeClr val="tx1"/>
            </a:solidFill>
            <a:miter lim="800000"/>
            <a:headEnd/>
            <a:tailEnd/>
          </a:ln>
        </p:spPr>
      </p:cxnSp>
      <p:sp>
        <p:nvSpPr>
          <p:cNvPr id="70" name="灯片编号占位符 2"/>
          <p:cNvSpPr>
            <a:spLocks noGrp="1"/>
          </p:cNvSpPr>
          <p:nvPr>
            <p:ph type="sldNum" sz="quarter" idx="10"/>
          </p:nvPr>
        </p:nvSpPr>
        <p:spPr/>
        <p:txBody>
          <a:bodyPr/>
          <a:lstStyle/>
          <a:p>
            <a:pPr>
              <a:defRPr/>
            </a:pPr>
            <a:fld id="{31592551-D797-40FF-A60D-7F6208629B6B}" type="slidenum">
              <a:rPr lang="zh-CN" altLang="en-US" smtClean="0"/>
              <a:pPr>
                <a:defRPr/>
              </a:pPr>
              <a:t>4</a:t>
            </a:fld>
            <a:endParaRPr lang="en-US" altLang="zh-CN" dirty="0"/>
          </a:p>
        </p:txBody>
      </p:sp>
      <p:sp>
        <p:nvSpPr>
          <p:cNvPr id="71" name="页脚占位符 3"/>
          <p:cNvSpPr>
            <a:spLocks noGrp="1"/>
          </p:cNvSpPr>
          <p:nvPr>
            <p:ph type="ftr" sz="quarter" idx="11"/>
          </p:nvPr>
        </p:nvSpPr>
        <p:spPr/>
        <p:txBody>
          <a:bodyPr/>
          <a:lstStyle/>
          <a:p>
            <a:pPr>
              <a:defRPr/>
            </a:pPr>
            <a:r>
              <a:rPr lang="en-US" altLang="zh-CN" dirty="0" smtClean="0"/>
              <a:t>© Copyright 2011 Kantar Health</a:t>
            </a:r>
            <a:endParaRPr lang="en-US" altLang="zh-CN" dirty="0"/>
          </a:p>
        </p:txBody>
      </p:sp>
      <p:sp>
        <p:nvSpPr>
          <p:cNvPr id="30" name="标题 29"/>
          <p:cNvSpPr>
            <a:spLocks noGrp="1"/>
          </p:cNvSpPr>
          <p:nvPr>
            <p:ph type="title"/>
          </p:nvPr>
        </p:nvSpPr>
        <p:spPr/>
        <p:txBody>
          <a:bodyPr/>
          <a:lstStyle/>
          <a:p>
            <a:r>
              <a:rPr lang="en-US" altLang="zh-CN" dirty="0" smtClean="0"/>
              <a:t>Kantar Health </a:t>
            </a:r>
            <a:r>
              <a:rPr lang="zh-CN" altLang="en-US" dirty="0" smtClean="0"/>
              <a:t>隶属于</a:t>
            </a:r>
            <a:r>
              <a:rPr lang="en-US" altLang="zh-CN" dirty="0" smtClean="0"/>
              <a:t>WPP</a:t>
            </a:r>
            <a:r>
              <a:rPr lang="zh-CN" altLang="en-US" dirty="0" smtClean="0"/>
              <a:t>集团</a:t>
            </a:r>
            <a:r>
              <a:rPr lang="en-US" altLang="zh-CN" dirty="0" smtClean="0"/>
              <a:t> –  </a:t>
            </a:r>
            <a:r>
              <a:rPr lang="zh-CN" altLang="en-US" dirty="0" smtClean="0"/>
              <a:t>市场营销行业的领跑者</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1" name="Rectangle 10"/>
          <p:cNvSpPr>
            <a:spLocks noGrp="1" noChangeArrowheads="1"/>
          </p:cNvSpPr>
          <p:nvPr>
            <p:ph type="title"/>
            <p:custDataLst>
              <p:tags r:id="rId1"/>
            </p:custDataLst>
          </p:nvPr>
        </p:nvSpPr>
        <p:spPr/>
        <p:txBody>
          <a:bodyPr/>
          <a:lstStyle/>
          <a:p>
            <a:pPr eaLnBrk="1" hangingPunct="1"/>
            <a:r>
              <a:rPr lang="en-US" altLang="zh-CN" dirty="0" smtClean="0"/>
              <a:t>Kantar Health </a:t>
            </a:r>
            <a:r>
              <a:rPr lang="zh-CN" altLang="en-US" dirty="0" smtClean="0"/>
              <a:t>将给您带来</a:t>
            </a:r>
            <a:r>
              <a:rPr lang="en-US" altLang="zh-CN" dirty="0" smtClean="0"/>
              <a:t>4</a:t>
            </a:r>
            <a:r>
              <a:rPr lang="zh-CN" altLang="en-US" dirty="0" smtClean="0"/>
              <a:t>个行业领先机构的专业服务</a:t>
            </a:r>
            <a:endParaRPr lang="en-US" altLang="zh-CN" dirty="0" smtClean="0"/>
          </a:p>
        </p:txBody>
      </p:sp>
      <p:sp>
        <p:nvSpPr>
          <p:cNvPr id="51214" name="Text Box 14"/>
          <p:cNvSpPr txBox="1">
            <a:spLocks noChangeArrowheads="1"/>
          </p:cNvSpPr>
          <p:nvPr/>
        </p:nvSpPr>
        <p:spPr bwMode="auto">
          <a:xfrm>
            <a:off x="490207" y="3659713"/>
            <a:ext cx="8134350" cy="1846659"/>
          </a:xfrm>
          <a:prstGeom prst="rect">
            <a:avLst/>
          </a:prstGeom>
          <a:noFill/>
          <a:ln w="9525" algn="ctr">
            <a:noFill/>
            <a:miter lim="800000"/>
            <a:headEnd/>
            <a:tailEnd/>
          </a:ln>
        </p:spPr>
        <p:txBody>
          <a:bodyPr wrap="square" lIns="0" tIns="0" rIns="0" bIns="0">
            <a:spAutoFit/>
          </a:bodyPr>
          <a:lstStyle/>
          <a:p>
            <a:pPr marL="234950" indent="-234950">
              <a:lnSpc>
                <a:spcPct val="150000"/>
              </a:lnSpc>
              <a:spcAft>
                <a:spcPts val="0"/>
              </a:spcAft>
              <a:buClr>
                <a:schemeClr val="accent1"/>
              </a:buClr>
              <a:buFont typeface="Arial" pitchFamily="34" charset="0"/>
              <a:buChar char="–"/>
            </a:pPr>
            <a:r>
              <a:rPr lang="en-US" altLang="zh-CN" sz="1600" dirty="0" smtClean="0">
                <a:latin typeface="Arial" pitchFamily="34" charset="0"/>
              </a:rPr>
              <a:t>TNS Healthcare</a:t>
            </a:r>
            <a:r>
              <a:rPr lang="en-US" altLang="zh-CN" sz="1600" dirty="0" smtClean="0">
                <a:solidFill>
                  <a:schemeClr val="accent6"/>
                </a:solidFill>
                <a:latin typeface="Arial" pitchFamily="34" charset="0"/>
              </a:rPr>
              <a:t> – </a:t>
            </a:r>
            <a:r>
              <a:rPr lang="zh-CN" altLang="en-US" sz="1600" dirty="0" smtClean="0">
                <a:solidFill>
                  <a:schemeClr val="accent6"/>
                </a:solidFill>
                <a:latin typeface="Arial" pitchFamily="34" charset="0"/>
              </a:rPr>
              <a:t>全球市场研究和商业分析</a:t>
            </a:r>
            <a:endParaRPr lang="en-US" altLang="zh-CN" sz="1600" dirty="0" smtClean="0">
              <a:solidFill>
                <a:schemeClr val="accent6"/>
              </a:solidFill>
              <a:latin typeface="Arial" pitchFamily="34" charset="0"/>
            </a:endParaRPr>
          </a:p>
          <a:p>
            <a:pPr marL="234950" indent="-234950" algn="l">
              <a:lnSpc>
                <a:spcPct val="150000"/>
              </a:lnSpc>
              <a:spcAft>
                <a:spcPts val="0"/>
              </a:spcAft>
              <a:buClr>
                <a:schemeClr val="accent1"/>
              </a:buClr>
              <a:buFont typeface="Arial" pitchFamily="34" charset="0"/>
              <a:buChar char="–"/>
            </a:pPr>
            <a:r>
              <a:rPr lang="en-US" altLang="zh-CN" sz="1600" dirty="0" smtClean="0">
                <a:latin typeface="Arial" pitchFamily="34" charset="0"/>
              </a:rPr>
              <a:t>Consumer </a:t>
            </a:r>
            <a:r>
              <a:rPr lang="en-US" altLang="zh-CN" sz="1600" dirty="0">
                <a:latin typeface="Arial" pitchFamily="34" charset="0"/>
              </a:rPr>
              <a:t>Health </a:t>
            </a:r>
            <a:r>
              <a:rPr lang="en-US" altLang="zh-CN" sz="1600" dirty="0" smtClean="0">
                <a:latin typeface="Arial" pitchFamily="34" charset="0"/>
              </a:rPr>
              <a:t>Sciences</a:t>
            </a:r>
            <a:r>
              <a:rPr lang="en-US" altLang="zh-CN" sz="1600" dirty="0" smtClean="0">
                <a:solidFill>
                  <a:schemeClr val="accent6"/>
                </a:solidFill>
                <a:latin typeface="Arial" pitchFamily="34" charset="0"/>
              </a:rPr>
              <a:t> – </a:t>
            </a:r>
            <a:r>
              <a:rPr lang="zh-CN" altLang="en-US" sz="1600" dirty="0" smtClean="0">
                <a:solidFill>
                  <a:schemeClr val="accent6"/>
                </a:solidFill>
                <a:latin typeface="Arial" pitchFamily="34" charset="0"/>
              </a:rPr>
              <a:t>国民健康普查，拥有美国，欧洲和亚洲最大的病人和疾病数据库</a:t>
            </a:r>
            <a:endParaRPr lang="en-US" altLang="zh-CN" sz="1600" dirty="0">
              <a:solidFill>
                <a:schemeClr val="accent6"/>
              </a:solidFill>
              <a:latin typeface="Arial" pitchFamily="34" charset="0"/>
            </a:endParaRPr>
          </a:p>
          <a:p>
            <a:pPr marL="234950" indent="-234950" algn="l">
              <a:lnSpc>
                <a:spcPct val="150000"/>
              </a:lnSpc>
              <a:spcAft>
                <a:spcPts val="0"/>
              </a:spcAft>
              <a:buClr>
                <a:schemeClr val="accent1"/>
              </a:buClr>
              <a:buFont typeface="Arial" pitchFamily="34" charset="0"/>
              <a:buChar char="–"/>
            </a:pPr>
            <a:r>
              <a:rPr lang="en-US" altLang="zh-CN" sz="1600" dirty="0">
                <a:latin typeface="Arial" pitchFamily="34" charset="0"/>
              </a:rPr>
              <a:t>MattsonJack</a:t>
            </a:r>
            <a:r>
              <a:rPr lang="en-US" altLang="zh-CN" sz="1600" dirty="0">
                <a:solidFill>
                  <a:schemeClr val="accent6"/>
                </a:solidFill>
                <a:latin typeface="Arial" pitchFamily="34" charset="0"/>
              </a:rPr>
              <a:t> – </a:t>
            </a:r>
            <a:r>
              <a:rPr lang="en-US" altLang="zh-CN" sz="1600" dirty="0" err="1">
                <a:solidFill>
                  <a:schemeClr val="accent6"/>
                </a:solidFill>
                <a:latin typeface="Arial" pitchFamily="34" charset="0"/>
              </a:rPr>
              <a:t>Epi</a:t>
            </a:r>
            <a:r>
              <a:rPr lang="en-US" altLang="zh-CN" sz="1600" dirty="0">
                <a:solidFill>
                  <a:schemeClr val="accent6"/>
                </a:solidFill>
                <a:latin typeface="Arial" pitchFamily="34" charset="0"/>
              </a:rPr>
              <a:t> </a:t>
            </a:r>
            <a:r>
              <a:rPr lang="zh-CN" altLang="en-US" sz="1600" dirty="0" smtClean="0">
                <a:solidFill>
                  <a:schemeClr val="accent6"/>
                </a:solidFill>
                <a:latin typeface="Arial" pitchFamily="34" charset="0"/>
              </a:rPr>
              <a:t>数据库，能对未来发展趋势进行分析预测</a:t>
            </a:r>
            <a:endParaRPr lang="en-US" altLang="zh-CN" sz="1600" dirty="0">
              <a:solidFill>
                <a:schemeClr val="accent6"/>
              </a:solidFill>
              <a:latin typeface="Arial" pitchFamily="34" charset="0"/>
            </a:endParaRPr>
          </a:p>
          <a:p>
            <a:pPr marL="234950" indent="-234950" algn="l">
              <a:lnSpc>
                <a:spcPct val="150000"/>
              </a:lnSpc>
              <a:spcAft>
                <a:spcPts val="0"/>
              </a:spcAft>
              <a:buClr>
                <a:schemeClr val="accent1"/>
              </a:buClr>
              <a:buFont typeface="Arial" pitchFamily="34" charset="0"/>
              <a:buChar char="–"/>
            </a:pPr>
            <a:r>
              <a:rPr lang="en-US" altLang="zh-CN" sz="1600" dirty="0">
                <a:latin typeface="Arial" pitchFamily="34" charset="0"/>
              </a:rPr>
              <a:t>Ziment</a:t>
            </a:r>
            <a:r>
              <a:rPr lang="en-US" altLang="zh-CN" sz="1600" dirty="0">
                <a:solidFill>
                  <a:schemeClr val="accent6"/>
                </a:solidFill>
                <a:latin typeface="Arial" pitchFamily="34" charset="0"/>
              </a:rPr>
              <a:t> </a:t>
            </a:r>
            <a:r>
              <a:rPr lang="en-US" altLang="zh-CN" sz="1600" dirty="0" smtClean="0">
                <a:solidFill>
                  <a:schemeClr val="accent6"/>
                </a:solidFill>
                <a:latin typeface="Arial" pitchFamily="34" charset="0"/>
              </a:rPr>
              <a:t>– </a:t>
            </a:r>
            <a:r>
              <a:rPr lang="zh-CN" altLang="en-US" sz="1600" dirty="0" smtClean="0">
                <a:solidFill>
                  <a:schemeClr val="accent6"/>
                </a:solidFill>
                <a:latin typeface="Arial" pitchFamily="34" charset="0"/>
              </a:rPr>
              <a:t>为化学药物，生物科技和医疗器械公司提供战略市场研究和分析</a:t>
            </a:r>
            <a:endParaRPr lang="en-US" altLang="zh-CN" sz="1600" dirty="0">
              <a:solidFill>
                <a:schemeClr val="accent6"/>
              </a:solidFill>
              <a:latin typeface="Arial" pitchFamily="34" charset="0"/>
            </a:endParaRPr>
          </a:p>
        </p:txBody>
      </p:sp>
      <p:grpSp>
        <p:nvGrpSpPr>
          <p:cNvPr id="2" name="组合 19"/>
          <p:cNvGrpSpPr/>
          <p:nvPr/>
        </p:nvGrpSpPr>
        <p:grpSpPr>
          <a:xfrm>
            <a:off x="1217133" y="1312429"/>
            <a:ext cx="6540500" cy="1997075"/>
            <a:chOff x="1217133" y="1312429"/>
            <a:chExt cx="6540500" cy="1997075"/>
          </a:xfrm>
        </p:grpSpPr>
        <p:sp>
          <p:nvSpPr>
            <p:cNvPr id="51203" name="AutoShape 2"/>
            <p:cNvSpPr>
              <a:spLocks noChangeArrowheads="1"/>
            </p:cNvSpPr>
            <p:nvPr/>
          </p:nvSpPr>
          <p:spPr bwMode="auto">
            <a:xfrm rot="3174394" flipH="1" flipV="1">
              <a:off x="5470839" y="1467211"/>
              <a:ext cx="868363" cy="1022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2B2B2"/>
            </a:solidFill>
            <a:ln w="9525" algn="ctr">
              <a:noFill/>
              <a:miter lim="800000"/>
              <a:headEnd/>
              <a:tailEnd/>
            </a:ln>
          </p:spPr>
          <p:txBody>
            <a:bodyPr wrap="none" anchor="ctr"/>
            <a:lstStyle/>
            <a:p>
              <a:endParaRPr lang="en-US" dirty="0"/>
            </a:p>
          </p:txBody>
        </p:sp>
        <p:sp>
          <p:nvSpPr>
            <p:cNvPr id="51204" name="AutoShape 3"/>
            <p:cNvSpPr>
              <a:spLocks noChangeArrowheads="1"/>
            </p:cNvSpPr>
            <p:nvPr/>
          </p:nvSpPr>
          <p:spPr bwMode="auto">
            <a:xfrm rot="18425606" flipH="1">
              <a:off x="5488249" y="2133583"/>
              <a:ext cx="868363" cy="1022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2B2B2"/>
            </a:solidFill>
            <a:ln w="9525" algn="ctr">
              <a:noFill/>
              <a:miter lim="800000"/>
              <a:headEnd/>
              <a:tailEnd/>
            </a:ln>
          </p:spPr>
          <p:txBody>
            <a:bodyPr wrap="none" anchor="ctr"/>
            <a:lstStyle/>
            <a:p>
              <a:endParaRPr lang="en-US" dirty="0"/>
            </a:p>
          </p:txBody>
        </p:sp>
        <p:sp>
          <p:nvSpPr>
            <p:cNvPr id="51205" name="AutoShape 4"/>
            <p:cNvSpPr>
              <a:spLocks noChangeArrowheads="1"/>
            </p:cNvSpPr>
            <p:nvPr/>
          </p:nvSpPr>
          <p:spPr bwMode="auto">
            <a:xfrm rot="18425606" flipV="1">
              <a:off x="2681601" y="1467211"/>
              <a:ext cx="868363" cy="1022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2B2B2"/>
            </a:solidFill>
            <a:ln w="9525" algn="ctr">
              <a:noFill/>
              <a:miter lim="800000"/>
              <a:headEnd/>
              <a:tailEnd/>
            </a:ln>
          </p:spPr>
          <p:txBody>
            <a:bodyPr wrap="none" anchor="ctr"/>
            <a:lstStyle/>
            <a:p>
              <a:endParaRPr lang="en-US" dirty="0"/>
            </a:p>
          </p:txBody>
        </p:sp>
        <p:sp>
          <p:nvSpPr>
            <p:cNvPr id="51206" name="AutoShape 5"/>
            <p:cNvSpPr>
              <a:spLocks noChangeArrowheads="1"/>
            </p:cNvSpPr>
            <p:nvPr/>
          </p:nvSpPr>
          <p:spPr bwMode="auto">
            <a:xfrm rot="3174394">
              <a:off x="2681601" y="2111736"/>
              <a:ext cx="868363" cy="1022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2B2B2"/>
            </a:solidFill>
            <a:ln w="9525" algn="ctr">
              <a:noFill/>
              <a:miter lim="800000"/>
              <a:headEnd/>
              <a:tailEnd/>
            </a:ln>
          </p:spPr>
          <p:txBody>
            <a:bodyPr wrap="none" anchor="ctr"/>
            <a:lstStyle/>
            <a:p>
              <a:endParaRPr lang="en-US" dirty="0"/>
            </a:p>
          </p:txBody>
        </p:sp>
        <p:sp>
          <p:nvSpPr>
            <p:cNvPr id="51207" name="Rectangle 6"/>
            <p:cNvSpPr>
              <a:spLocks noChangeArrowheads="1"/>
            </p:cNvSpPr>
            <p:nvPr/>
          </p:nvSpPr>
          <p:spPr bwMode="auto">
            <a:xfrm>
              <a:off x="6093933" y="1312429"/>
              <a:ext cx="1663700" cy="561975"/>
            </a:xfrm>
            <a:prstGeom prst="rect">
              <a:avLst/>
            </a:prstGeom>
            <a:solidFill>
              <a:srgbClr val="FFFFFF"/>
            </a:solidFill>
            <a:ln w="9525" algn="ctr">
              <a:solidFill>
                <a:srgbClr val="A0AAA5"/>
              </a:solidFill>
              <a:miter lim="800000"/>
              <a:headEnd type="none" w="sm" len="sm"/>
              <a:tailEnd type="none" w="sm" len="sm"/>
            </a:ln>
          </p:spPr>
          <p:txBody>
            <a:bodyPr wrap="none" anchor="ctr"/>
            <a:lstStyle/>
            <a:p>
              <a:endParaRPr lang="en-US" dirty="0"/>
            </a:p>
          </p:txBody>
        </p:sp>
        <p:sp>
          <p:nvSpPr>
            <p:cNvPr id="51208" name="Rectangle 7"/>
            <p:cNvSpPr>
              <a:spLocks noChangeArrowheads="1"/>
            </p:cNvSpPr>
            <p:nvPr/>
          </p:nvSpPr>
          <p:spPr bwMode="auto">
            <a:xfrm>
              <a:off x="6093933" y="2747529"/>
              <a:ext cx="1663700" cy="561975"/>
            </a:xfrm>
            <a:prstGeom prst="rect">
              <a:avLst/>
            </a:prstGeom>
            <a:solidFill>
              <a:srgbClr val="FFFFFF"/>
            </a:solidFill>
            <a:ln w="9525" algn="ctr">
              <a:solidFill>
                <a:srgbClr val="A0AAA5"/>
              </a:solidFill>
              <a:miter lim="800000"/>
              <a:headEnd type="none" w="sm" len="sm"/>
              <a:tailEnd type="none" w="sm" len="sm"/>
            </a:ln>
          </p:spPr>
          <p:txBody>
            <a:bodyPr wrap="none" anchor="ctr"/>
            <a:lstStyle/>
            <a:p>
              <a:endParaRPr lang="en-US" dirty="0"/>
            </a:p>
          </p:txBody>
        </p:sp>
        <p:sp>
          <p:nvSpPr>
            <p:cNvPr id="51209" name="Rectangle 8"/>
            <p:cNvSpPr>
              <a:spLocks noChangeArrowheads="1"/>
            </p:cNvSpPr>
            <p:nvPr/>
          </p:nvSpPr>
          <p:spPr bwMode="auto">
            <a:xfrm>
              <a:off x="1217133" y="2747529"/>
              <a:ext cx="1663700" cy="561975"/>
            </a:xfrm>
            <a:prstGeom prst="rect">
              <a:avLst/>
            </a:prstGeom>
            <a:solidFill>
              <a:srgbClr val="FFFFFF"/>
            </a:solidFill>
            <a:ln w="9525" algn="ctr">
              <a:solidFill>
                <a:srgbClr val="A0AAA5"/>
              </a:solidFill>
              <a:miter lim="800000"/>
              <a:headEnd type="none" w="sm" len="sm"/>
              <a:tailEnd type="none" w="sm" len="sm"/>
            </a:ln>
          </p:spPr>
          <p:txBody>
            <a:bodyPr wrap="none" anchor="ctr"/>
            <a:lstStyle/>
            <a:p>
              <a:endParaRPr lang="en-US" dirty="0"/>
            </a:p>
          </p:txBody>
        </p:sp>
        <p:sp>
          <p:nvSpPr>
            <p:cNvPr id="51210" name="Rectangle 9"/>
            <p:cNvSpPr>
              <a:spLocks noChangeArrowheads="1"/>
            </p:cNvSpPr>
            <p:nvPr/>
          </p:nvSpPr>
          <p:spPr bwMode="auto">
            <a:xfrm>
              <a:off x="1217133" y="1312429"/>
              <a:ext cx="1663700" cy="561975"/>
            </a:xfrm>
            <a:prstGeom prst="rect">
              <a:avLst/>
            </a:prstGeom>
            <a:solidFill>
              <a:srgbClr val="FFFFFF"/>
            </a:solidFill>
            <a:ln w="9525" algn="ctr">
              <a:solidFill>
                <a:srgbClr val="A0AAA5"/>
              </a:solidFill>
              <a:miter lim="800000"/>
              <a:headEnd type="none" w="sm" len="sm"/>
              <a:tailEnd type="none" w="sm" len="sm"/>
            </a:ln>
          </p:spPr>
          <p:txBody>
            <a:bodyPr wrap="none" anchor="ctr"/>
            <a:lstStyle/>
            <a:p>
              <a:endParaRPr lang="en-US" dirty="0"/>
            </a:p>
          </p:txBody>
        </p:sp>
        <p:pic>
          <p:nvPicPr>
            <p:cNvPr id="51212" name="Picture 12" descr="tns healthcarelogo Websafe Pink Grey"/>
            <p:cNvPicPr>
              <a:picLocks noChangeAspect="1" noChangeArrowheads="1"/>
            </p:cNvPicPr>
            <p:nvPr/>
          </p:nvPicPr>
          <p:blipFill>
            <a:blip r:embed="rId4" cstate="print"/>
            <a:srcRect/>
            <a:stretch>
              <a:fillRect/>
            </a:stretch>
          </p:blipFill>
          <p:spPr bwMode="auto">
            <a:xfrm>
              <a:off x="6212996" y="2795154"/>
              <a:ext cx="1389062" cy="454025"/>
            </a:xfrm>
            <a:prstGeom prst="rect">
              <a:avLst/>
            </a:prstGeom>
            <a:solidFill>
              <a:schemeClr val="bg1"/>
            </a:solidFill>
            <a:ln w="9525">
              <a:noFill/>
              <a:miter lim="800000"/>
              <a:headEnd/>
              <a:tailEnd/>
            </a:ln>
          </p:spPr>
        </p:pic>
        <p:pic>
          <p:nvPicPr>
            <p:cNvPr id="51213" name="Picture 13" descr="Logo Ziment"/>
            <p:cNvPicPr>
              <a:picLocks noChangeAspect="1" noChangeArrowheads="1"/>
            </p:cNvPicPr>
            <p:nvPr/>
          </p:nvPicPr>
          <p:blipFill>
            <a:blip r:embed="rId5" cstate="print"/>
            <a:srcRect/>
            <a:stretch>
              <a:fillRect/>
            </a:stretch>
          </p:blipFill>
          <p:spPr bwMode="auto">
            <a:xfrm>
              <a:off x="1523521" y="2895167"/>
              <a:ext cx="922337" cy="234950"/>
            </a:xfrm>
            <a:prstGeom prst="rect">
              <a:avLst/>
            </a:prstGeom>
            <a:noFill/>
            <a:ln w="9525">
              <a:noFill/>
              <a:miter lim="800000"/>
              <a:headEnd/>
              <a:tailEnd/>
            </a:ln>
          </p:spPr>
        </p:pic>
        <p:pic>
          <p:nvPicPr>
            <p:cNvPr id="51215" name="Picture 15"/>
            <p:cNvPicPr>
              <a:picLocks noChangeAspect="1" noChangeArrowheads="1"/>
            </p:cNvPicPr>
            <p:nvPr/>
          </p:nvPicPr>
          <p:blipFill>
            <a:blip r:embed="rId6" cstate="print"/>
            <a:srcRect/>
            <a:stretch>
              <a:fillRect/>
            </a:stretch>
          </p:blipFill>
          <p:spPr bwMode="auto">
            <a:xfrm>
              <a:off x="1344133" y="1333695"/>
              <a:ext cx="1368425" cy="514350"/>
            </a:xfrm>
            <a:prstGeom prst="rect">
              <a:avLst/>
            </a:prstGeom>
            <a:noFill/>
            <a:ln w="9525">
              <a:noFill/>
              <a:miter lim="800000"/>
              <a:headEnd/>
              <a:tailEnd/>
            </a:ln>
          </p:spPr>
        </p:pic>
        <p:pic>
          <p:nvPicPr>
            <p:cNvPr id="51216" name="Picture 16" descr="MattsonJack Logo - Use this one"/>
            <p:cNvPicPr>
              <a:picLocks noChangeAspect="1" noChangeArrowheads="1"/>
            </p:cNvPicPr>
            <p:nvPr/>
          </p:nvPicPr>
          <p:blipFill>
            <a:blip r:embed="rId7" cstate="print"/>
            <a:srcRect/>
            <a:stretch>
              <a:fillRect/>
            </a:stretch>
          </p:blipFill>
          <p:spPr bwMode="auto">
            <a:xfrm>
              <a:off x="6252683" y="1453717"/>
              <a:ext cx="1377950" cy="215900"/>
            </a:xfrm>
            <a:prstGeom prst="rect">
              <a:avLst/>
            </a:prstGeom>
            <a:noFill/>
            <a:ln w="9525">
              <a:noFill/>
              <a:miter lim="800000"/>
              <a:headEnd/>
              <a:tailEnd/>
            </a:ln>
          </p:spPr>
        </p:pic>
        <p:sp>
          <p:nvSpPr>
            <p:cNvPr id="51217" name="Rectangle 17"/>
            <p:cNvSpPr>
              <a:spLocks noChangeArrowheads="1"/>
            </p:cNvSpPr>
            <p:nvPr/>
          </p:nvSpPr>
          <p:spPr bwMode="auto">
            <a:xfrm>
              <a:off x="2810983" y="1920442"/>
              <a:ext cx="3340100" cy="746125"/>
            </a:xfrm>
            <a:prstGeom prst="rect">
              <a:avLst/>
            </a:prstGeom>
            <a:solidFill>
              <a:schemeClr val="tx2"/>
            </a:solidFill>
            <a:ln w="9525">
              <a:solidFill>
                <a:schemeClr val="bg2"/>
              </a:solidFill>
              <a:miter lim="800000"/>
              <a:headEnd/>
              <a:tailEnd/>
            </a:ln>
          </p:spPr>
          <p:txBody>
            <a:bodyPr wrap="none" anchor="ctr"/>
            <a:lstStyle/>
            <a:p>
              <a:endParaRPr lang="en-US" dirty="0"/>
            </a:p>
          </p:txBody>
        </p:sp>
        <p:pic>
          <p:nvPicPr>
            <p:cNvPr id="51218" name="Picture 18" descr="KHealth_logo_screen"/>
            <p:cNvPicPr>
              <a:picLocks noChangeAspect="1" noChangeArrowheads="1"/>
            </p:cNvPicPr>
            <p:nvPr/>
          </p:nvPicPr>
          <p:blipFill>
            <a:blip r:embed="rId8" cstate="print"/>
            <a:srcRect/>
            <a:stretch>
              <a:fillRect/>
            </a:stretch>
          </p:blipFill>
          <p:spPr bwMode="auto">
            <a:xfrm>
              <a:off x="3006246" y="2144279"/>
              <a:ext cx="2949575" cy="311150"/>
            </a:xfrm>
            <a:prstGeom prst="rect">
              <a:avLst/>
            </a:prstGeom>
            <a:noFill/>
            <a:ln w="9525">
              <a:noFill/>
              <a:miter lim="800000"/>
              <a:headEnd/>
              <a:tailEnd/>
            </a:ln>
          </p:spPr>
        </p:pic>
      </p:grpSp>
      <p:sp>
        <p:nvSpPr>
          <p:cNvPr id="21"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5</a:t>
            </a:fld>
            <a:endParaRPr lang="en-US" altLang="zh-CN" dirty="0"/>
          </a:p>
        </p:txBody>
      </p:sp>
      <p:sp>
        <p:nvSpPr>
          <p:cNvPr id="22"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39078C5F-CA0A-4BE8-98AA-C9C6261A04F9}" type="slidenum">
              <a:rPr lang="zh-CN" altLang="en-US" smtClean="0"/>
              <a:pPr>
                <a:defRPr/>
              </a:pPr>
              <a:t>6</a:t>
            </a:fld>
            <a:endParaRPr lang="en-US" altLang="zh-CN" dirty="0"/>
          </a:p>
        </p:txBody>
      </p:sp>
      <p:sp>
        <p:nvSpPr>
          <p:cNvPr id="3" name="页脚占位符 2"/>
          <p:cNvSpPr>
            <a:spLocks noGrp="1"/>
          </p:cNvSpPr>
          <p:nvPr>
            <p:ph type="ftr" sz="quarter" idx="11"/>
          </p:nvPr>
        </p:nvSpPr>
        <p:spPr/>
        <p:txBody>
          <a:bodyPr/>
          <a:lstStyle/>
          <a:p>
            <a:pPr>
              <a:defRPr/>
            </a:pPr>
            <a:r>
              <a:rPr lang="en-US" altLang="zh-CN" dirty="0" smtClean="0"/>
              <a:t>© Copyright 2011 Kantar Health</a:t>
            </a:r>
            <a:endParaRPr lang="en-US" altLang="zh-CN" dirty="0"/>
          </a:p>
        </p:txBody>
      </p:sp>
      <p:sp>
        <p:nvSpPr>
          <p:cNvPr id="4" name="标题 3"/>
          <p:cNvSpPr>
            <a:spLocks noGrp="1"/>
          </p:cNvSpPr>
          <p:nvPr>
            <p:ph type="title"/>
          </p:nvPr>
        </p:nvSpPr>
        <p:spPr/>
        <p:txBody>
          <a:bodyPr/>
          <a:lstStyle/>
          <a:p>
            <a:r>
              <a:rPr lang="en-US" dirty="0" smtClean="0">
                <a:ea typeface="ヒラギノ角ゴ Pro W3"/>
                <a:cs typeface="ヒラギノ角ゴ Pro W3"/>
              </a:rPr>
              <a:t>Kantar Health… </a:t>
            </a:r>
            <a:r>
              <a:rPr lang="zh-CN" altLang="en-US" dirty="0" smtClean="0">
                <a:ea typeface="ヒラギノ角ゴ Pro W3"/>
                <a:cs typeface="ヒラギノ角ゴ Pro W3"/>
              </a:rPr>
              <a:t>了解中国，同时更具有全球的研究经验和背景</a:t>
            </a:r>
            <a:endParaRPr lang="en-US" dirty="0"/>
          </a:p>
        </p:txBody>
      </p:sp>
      <p:pic>
        <p:nvPicPr>
          <p:cNvPr id="20" name="Picture 11" descr="Slide6_WorldMap 11_04.png"/>
          <p:cNvPicPr>
            <a:picLocks noChangeAspect="1"/>
          </p:cNvPicPr>
          <p:nvPr/>
        </p:nvPicPr>
        <p:blipFill>
          <a:blip r:embed="rId2" cstate="print"/>
          <a:srcRect/>
          <a:stretch>
            <a:fillRect/>
          </a:stretch>
        </p:blipFill>
        <p:spPr bwMode="auto">
          <a:xfrm>
            <a:off x="611188" y="1117004"/>
            <a:ext cx="7912100" cy="4278313"/>
          </a:xfrm>
          <a:prstGeom prst="rect">
            <a:avLst/>
          </a:prstGeom>
          <a:noFill/>
          <a:ln w="9525">
            <a:noFill/>
            <a:miter lim="800000"/>
            <a:headEnd/>
            <a:tailEnd/>
          </a:ln>
        </p:spPr>
      </p:pic>
      <p:grpSp>
        <p:nvGrpSpPr>
          <p:cNvPr id="13" name="组合 12"/>
          <p:cNvGrpSpPr/>
          <p:nvPr/>
        </p:nvGrpSpPr>
        <p:grpSpPr>
          <a:xfrm>
            <a:off x="345531" y="5511547"/>
            <a:ext cx="8468861" cy="449262"/>
            <a:chOff x="324265" y="5532813"/>
            <a:chExt cx="8468861" cy="449262"/>
          </a:xfrm>
        </p:grpSpPr>
        <p:sp>
          <p:nvSpPr>
            <p:cNvPr id="22" name="Text Box 97"/>
            <p:cNvSpPr txBox="1">
              <a:spLocks noChangeArrowheads="1"/>
            </p:cNvSpPr>
            <p:nvPr/>
          </p:nvSpPr>
          <p:spPr bwMode="auto">
            <a:xfrm>
              <a:off x="1830802" y="5532813"/>
              <a:ext cx="1841500" cy="447675"/>
            </a:xfrm>
            <a:prstGeom prst="rect">
              <a:avLst/>
            </a:prstGeom>
            <a:solidFill>
              <a:srgbClr val="627877"/>
            </a:solidFill>
            <a:ln w="12700">
              <a:noFill/>
              <a:miter lim="800000"/>
              <a:headEnd/>
              <a:tailEnd/>
            </a:ln>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S PGothic" pitchFamily="34" charset="-128"/>
                </a:rPr>
                <a:t>Regional Healthcare Experts</a:t>
              </a:r>
            </a:p>
          </p:txBody>
        </p:sp>
        <p:sp>
          <p:nvSpPr>
            <p:cNvPr id="23" name="Text Box 82"/>
            <p:cNvSpPr txBox="1">
              <a:spLocks noChangeArrowheads="1"/>
            </p:cNvSpPr>
            <p:nvPr/>
          </p:nvSpPr>
          <p:spPr bwMode="auto">
            <a:xfrm>
              <a:off x="3681827" y="5532813"/>
              <a:ext cx="1623828" cy="447675"/>
            </a:xfrm>
            <a:prstGeom prst="rect">
              <a:avLst/>
            </a:prstGeom>
            <a:solidFill>
              <a:srgbClr val="627877"/>
            </a:solidFill>
            <a:ln w="12700">
              <a:noFill/>
              <a:miter lim="800000"/>
              <a:headEnd/>
              <a:tailEnd/>
            </a:ln>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S PGothic" pitchFamily="34" charset="-128"/>
                </a:rPr>
                <a:t>Stephen Potts, APMEA</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S PGothic" pitchFamily="34" charset="-128"/>
                </a:rPr>
                <a:t>Based in Singapore</a:t>
              </a:r>
            </a:p>
          </p:txBody>
        </p:sp>
        <p:sp>
          <p:nvSpPr>
            <p:cNvPr id="24" name="Text Box 96"/>
            <p:cNvSpPr txBox="1">
              <a:spLocks noChangeArrowheads="1"/>
            </p:cNvSpPr>
            <p:nvPr/>
          </p:nvSpPr>
          <p:spPr bwMode="auto">
            <a:xfrm>
              <a:off x="5329238" y="5532813"/>
              <a:ext cx="1841500" cy="447675"/>
            </a:xfrm>
            <a:prstGeom prst="rect">
              <a:avLst/>
            </a:prstGeom>
            <a:solidFill>
              <a:srgbClr val="627877"/>
            </a:solidFill>
            <a:ln w="12700">
              <a:noFill/>
              <a:miter lim="800000"/>
              <a:headEnd/>
              <a:tailEnd/>
            </a:ln>
          </p:spPr>
          <p:txBody>
            <a:bodyPr lIns="0" r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S PGothic" pitchFamily="34" charset="-128"/>
                </a:rPr>
                <a:t>Rafael Garcia Pedrosa, LatAm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S PGothic" pitchFamily="34" charset="-128"/>
                </a:rPr>
                <a:t>Based in Spain</a:t>
              </a:r>
            </a:p>
          </p:txBody>
        </p:sp>
        <p:sp>
          <p:nvSpPr>
            <p:cNvPr id="25" name="Text Box 98"/>
            <p:cNvSpPr txBox="1">
              <a:spLocks noChangeArrowheads="1"/>
            </p:cNvSpPr>
            <p:nvPr/>
          </p:nvSpPr>
          <p:spPr bwMode="auto">
            <a:xfrm>
              <a:off x="7180263" y="5532813"/>
              <a:ext cx="1612863" cy="447675"/>
            </a:xfrm>
            <a:prstGeom prst="rect">
              <a:avLst/>
            </a:prstGeom>
            <a:solidFill>
              <a:srgbClr val="627877"/>
            </a:solidFill>
            <a:ln w="12700">
              <a:noFill/>
              <a:miter lim="800000"/>
              <a:headEnd/>
              <a:tailEnd/>
            </a:ln>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S PGothic" pitchFamily="34" charset="-128"/>
                </a:rPr>
                <a:t>Pali Kollath, CEE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S PGothic" pitchFamily="34" charset="-128"/>
                </a:rPr>
                <a:t>Based in Hungary</a:t>
              </a:r>
            </a:p>
          </p:txBody>
        </p:sp>
        <p:sp>
          <p:nvSpPr>
            <p:cNvPr id="26" name="Text Box 99"/>
            <p:cNvSpPr txBox="1">
              <a:spLocks noChangeArrowheads="1"/>
            </p:cNvSpPr>
            <p:nvPr/>
          </p:nvSpPr>
          <p:spPr bwMode="auto">
            <a:xfrm>
              <a:off x="324265" y="5774113"/>
              <a:ext cx="1477962" cy="207962"/>
            </a:xfrm>
            <a:prstGeom prst="rect">
              <a:avLst/>
            </a:prstGeom>
            <a:solidFill>
              <a:srgbClr val="92D050"/>
            </a:solidFill>
            <a:ln w="12700">
              <a:noFill/>
              <a:miter lim="800000"/>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MS PGothic" pitchFamily="34" charset="-128"/>
                  <a:cs typeface="+mn-cs"/>
                </a:rPr>
                <a:t>Kantar Presence</a:t>
              </a:r>
            </a:p>
          </p:txBody>
        </p:sp>
        <p:sp>
          <p:nvSpPr>
            <p:cNvPr id="27" name="Text Box 99"/>
            <p:cNvSpPr txBox="1">
              <a:spLocks noChangeArrowheads="1"/>
            </p:cNvSpPr>
            <p:nvPr/>
          </p:nvSpPr>
          <p:spPr bwMode="auto">
            <a:xfrm>
              <a:off x="324265" y="5532813"/>
              <a:ext cx="1477962" cy="207962"/>
            </a:xfrm>
            <a:prstGeom prst="rect">
              <a:avLst/>
            </a:prstGeom>
            <a:solidFill>
              <a:srgbClr val="F03C42"/>
            </a:solidFill>
            <a:ln w="12700">
              <a:noFill/>
              <a:miter lim="800000"/>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charset="-52"/>
                  <a:ea typeface="MS PGothic" pitchFamily="34" charset="-128"/>
                  <a:cs typeface="MS PGothic" pitchFamily="34" charset="-128"/>
                </a:rPr>
                <a:t>Kantar Health Presence</a:t>
              </a:r>
            </a:p>
          </p:txBody>
        </p:sp>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7</a:t>
            </a:fld>
            <a:endParaRPr lang="en-US" altLang="zh-CN"/>
          </a:p>
        </p:txBody>
      </p:sp>
      <p:sp>
        <p:nvSpPr>
          <p:cNvPr id="5"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pic>
        <p:nvPicPr>
          <p:cNvPr id="1026" name="Picture 2"/>
          <p:cNvPicPr>
            <a:picLocks noChangeAspect="1" noChangeArrowheads="1"/>
          </p:cNvPicPr>
          <p:nvPr/>
        </p:nvPicPr>
        <p:blipFill>
          <a:blip r:embed="rId3" cstate="print"/>
          <a:srcRect/>
          <a:stretch>
            <a:fillRect/>
          </a:stretch>
        </p:blipFill>
        <p:spPr bwMode="auto">
          <a:xfrm>
            <a:off x="-6350" y="7764"/>
            <a:ext cx="9156700" cy="597535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8</a:t>
            </a:fld>
            <a:endParaRPr lang="en-US" altLang="zh-CN"/>
          </a:p>
        </p:txBody>
      </p:sp>
      <p:sp>
        <p:nvSpPr>
          <p:cNvPr id="31"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pic>
        <p:nvPicPr>
          <p:cNvPr id="2050" name="Picture 2"/>
          <p:cNvPicPr>
            <a:picLocks noChangeAspect="1" noChangeArrowheads="1"/>
          </p:cNvPicPr>
          <p:nvPr/>
        </p:nvPicPr>
        <p:blipFill>
          <a:blip r:embed="rId3" cstate="print"/>
          <a:srcRect/>
          <a:stretch>
            <a:fillRect/>
          </a:stretch>
        </p:blipFill>
        <p:spPr bwMode="auto">
          <a:xfrm>
            <a:off x="-6350" y="44585"/>
            <a:ext cx="9156700" cy="59563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zh-CN" altLang="en-US" dirty="0" smtClean="0"/>
              <a:t>除了给客户提供富于洞察力的研究报告</a:t>
            </a:r>
            <a:r>
              <a:rPr lang="en-US" altLang="zh-CN" dirty="0" smtClean="0"/>
              <a:t>, </a:t>
            </a:r>
            <a:r>
              <a:rPr lang="zh-CN" altLang="en-US" dirty="0" smtClean="0"/>
              <a:t>我们在中国还提供</a:t>
            </a:r>
            <a:r>
              <a:rPr lang="en-US" altLang="zh-CN" dirty="0" smtClean="0"/>
              <a:t>3</a:t>
            </a:r>
            <a:r>
              <a:rPr lang="zh-CN" altLang="en-US" dirty="0" smtClean="0"/>
              <a:t>个优秀的数据库服务</a:t>
            </a:r>
            <a:endParaRPr lang="en-US" altLang="zh-CN" dirty="0"/>
          </a:p>
        </p:txBody>
      </p:sp>
      <p:grpSp>
        <p:nvGrpSpPr>
          <p:cNvPr id="2" name="Group 3"/>
          <p:cNvGrpSpPr>
            <a:grpSpLocks/>
          </p:cNvGrpSpPr>
          <p:nvPr/>
        </p:nvGrpSpPr>
        <p:grpSpPr bwMode="auto">
          <a:xfrm>
            <a:off x="744476" y="1959423"/>
            <a:ext cx="7639503" cy="2660465"/>
            <a:chOff x="1865" y="1977"/>
            <a:chExt cx="2437" cy="814"/>
          </a:xfrm>
        </p:grpSpPr>
        <p:sp>
          <p:nvSpPr>
            <p:cNvPr id="816133" name="Freeform 4"/>
            <p:cNvSpPr>
              <a:spLocks/>
            </p:cNvSpPr>
            <p:nvPr/>
          </p:nvSpPr>
          <p:spPr bwMode="auto">
            <a:xfrm>
              <a:off x="1865" y="1977"/>
              <a:ext cx="1558" cy="814"/>
            </a:xfrm>
            <a:custGeom>
              <a:avLst/>
              <a:gdLst>
                <a:gd name="T0" fmla="*/ 1558 w 1558"/>
                <a:gd name="T1" fmla="*/ 337 h 814"/>
                <a:gd name="T2" fmla="*/ 1221 w 1558"/>
                <a:gd name="T3" fmla="*/ 0 h 814"/>
                <a:gd name="T4" fmla="*/ 407 w 1558"/>
                <a:gd name="T5" fmla="*/ 814 h 814"/>
                <a:gd name="T6" fmla="*/ 0 w 1558"/>
                <a:gd name="T7" fmla="*/ 407 h 814"/>
                <a:gd name="T8" fmla="*/ 402 w 1558"/>
                <a:gd name="T9" fmla="*/ 5 h 814"/>
                <a:gd name="T10" fmla="*/ 734 w 1558"/>
                <a:gd name="T11" fmla="*/ 337 h 814"/>
                <a:gd name="T12" fmla="*/ 0 60000 65536"/>
                <a:gd name="T13" fmla="*/ 0 60000 65536"/>
                <a:gd name="T14" fmla="*/ 0 60000 65536"/>
                <a:gd name="T15" fmla="*/ 0 60000 65536"/>
                <a:gd name="T16" fmla="*/ 0 60000 65536"/>
                <a:gd name="T17" fmla="*/ 0 60000 65536"/>
                <a:gd name="T18" fmla="*/ 0 w 1558"/>
                <a:gd name="T19" fmla="*/ 0 h 814"/>
                <a:gd name="T20" fmla="*/ 1558 w 1558"/>
                <a:gd name="T21" fmla="*/ 814 h 814"/>
              </a:gdLst>
              <a:ahLst/>
              <a:cxnLst>
                <a:cxn ang="T12">
                  <a:pos x="T0" y="T1"/>
                </a:cxn>
                <a:cxn ang="T13">
                  <a:pos x="T2" y="T3"/>
                </a:cxn>
                <a:cxn ang="T14">
                  <a:pos x="T4" y="T5"/>
                </a:cxn>
                <a:cxn ang="T15">
                  <a:pos x="T6" y="T7"/>
                </a:cxn>
                <a:cxn ang="T16">
                  <a:pos x="T8" y="T9"/>
                </a:cxn>
                <a:cxn ang="T17">
                  <a:pos x="T10" y="T11"/>
                </a:cxn>
              </a:cxnLst>
              <a:rect l="T18" t="T19" r="T20" b="T21"/>
              <a:pathLst>
                <a:path w="1558" h="814">
                  <a:moveTo>
                    <a:pt x="1558" y="337"/>
                  </a:moveTo>
                  <a:lnTo>
                    <a:pt x="1221" y="0"/>
                  </a:lnTo>
                  <a:lnTo>
                    <a:pt x="407" y="814"/>
                  </a:lnTo>
                  <a:lnTo>
                    <a:pt x="0" y="407"/>
                  </a:lnTo>
                  <a:lnTo>
                    <a:pt x="402" y="5"/>
                  </a:lnTo>
                  <a:lnTo>
                    <a:pt x="734" y="337"/>
                  </a:lnTo>
                </a:path>
              </a:pathLst>
            </a:custGeom>
            <a:noFill/>
            <a:ln w="25400">
              <a:solidFill>
                <a:schemeClr val="tx1"/>
              </a:solidFill>
              <a:round/>
              <a:headEnd/>
              <a:tailEnd/>
            </a:ln>
          </p:spPr>
          <p:txBody>
            <a:bodyPr wrap="none" lIns="0" tIns="0" rIns="0" bIns="0" anchor="ctr"/>
            <a:lstStyle/>
            <a:p>
              <a:pPr algn="l"/>
              <a:endParaRPr lang="en-US">
                <a:latin typeface="Arial" pitchFamily="34" charset="0"/>
              </a:endParaRPr>
            </a:p>
          </p:txBody>
        </p:sp>
        <p:sp>
          <p:nvSpPr>
            <p:cNvPr id="816134" name="Freeform 5"/>
            <p:cNvSpPr>
              <a:spLocks/>
            </p:cNvSpPr>
            <p:nvPr/>
          </p:nvSpPr>
          <p:spPr bwMode="auto">
            <a:xfrm flipH="1" flipV="1">
              <a:off x="2744" y="1977"/>
              <a:ext cx="1558" cy="814"/>
            </a:xfrm>
            <a:custGeom>
              <a:avLst/>
              <a:gdLst>
                <a:gd name="T0" fmla="*/ 1558 w 1558"/>
                <a:gd name="T1" fmla="*/ 337 h 814"/>
                <a:gd name="T2" fmla="*/ 1221 w 1558"/>
                <a:gd name="T3" fmla="*/ 0 h 814"/>
                <a:gd name="T4" fmla="*/ 407 w 1558"/>
                <a:gd name="T5" fmla="*/ 814 h 814"/>
                <a:gd name="T6" fmla="*/ 0 w 1558"/>
                <a:gd name="T7" fmla="*/ 407 h 814"/>
                <a:gd name="T8" fmla="*/ 402 w 1558"/>
                <a:gd name="T9" fmla="*/ 5 h 814"/>
                <a:gd name="T10" fmla="*/ 734 w 1558"/>
                <a:gd name="T11" fmla="*/ 337 h 814"/>
                <a:gd name="T12" fmla="*/ 0 60000 65536"/>
                <a:gd name="T13" fmla="*/ 0 60000 65536"/>
                <a:gd name="T14" fmla="*/ 0 60000 65536"/>
                <a:gd name="T15" fmla="*/ 0 60000 65536"/>
                <a:gd name="T16" fmla="*/ 0 60000 65536"/>
                <a:gd name="T17" fmla="*/ 0 60000 65536"/>
                <a:gd name="T18" fmla="*/ 0 w 1558"/>
                <a:gd name="T19" fmla="*/ 0 h 814"/>
                <a:gd name="T20" fmla="*/ 1558 w 1558"/>
                <a:gd name="T21" fmla="*/ 814 h 814"/>
              </a:gdLst>
              <a:ahLst/>
              <a:cxnLst>
                <a:cxn ang="T12">
                  <a:pos x="T0" y="T1"/>
                </a:cxn>
                <a:cxn ang="T13">
                  <a:pos x="T2" y="T3"/>
                </a:cxn>
                <a:cxn ang="T14">
                  <a:pos x="T4" y="T5"/>
                </a:cxn>
                <a:cxn ang="T15">
                  <a:pos x="T6" y="T7"/>
                </a:cxn>
                <a:cxn ang="T16">
                  <a:pos x="T8" y="T9"/>
                </a:cxn>
                <a:cxn ang="T17">
                  <a:pos x="T10" y="T11"/>
                </a:cxn>
              </a:cxnLst>
              <a:rect l="T18" t="T19" r="T20" b="T21"/>
              <a:pathLst>
                <a:path w="1558" h="814">
                  <a:moveTo>
                    <a:pt x="1558" y="337"/>
                  </a:moveTo>
                  <a:lnTo>
                    <a:pt x="1221" y="0"/>
                  </a:lnTo>
                  <a:lnTo>
                    <a:pt x="407" y="814"/>
                  </a:lnTo>
                  <a:lnTo>
                    <a:pt x="0" y="407"/>
                  </a:lnTo>
                  <a:lnTo>
                    <a:pt x="402" y="5"/>
                  </a:lnTo>
                  <a:lnTo>
                    <a:pt x="734" y="337"/>
                  </a:lnTo>
                </a:path>
              </a:pathLst>
            </a:custGeom>
            <a:noFill/>
            <a:ln w="25400">
              <a:solidFill>
                <a:schemeClr val="tx1"/>
              </a:solidFill>
              <a:round/>
              <a:headEnd/>
              <a:tailEnd/>
            </a:ln>
          </p:spPr>
          <p:txBody>
            <a:bodyPr rot="10800000" wrap="none" lIns="0" tIns="0" rIns="0" bIns="0" anchor="ctr"/>
            <a:lstStyle/>
            <a:p>
              <a:pPr algn="l"/>
              <a:endParaRPr lang="en-US">
                <a:latin typeface="Arial" pitchFamily="34" charset="0"/>
              </a:endParaRPr>
            </a:p>
          </p:txBody>
        </p:sp>
      </p:grpSp>
      <p:sp>
        <p:nvSpPr>
          <p:cNvPr id="816135" name="Rectangle 6"/>
          <p:cNvSpPr>
            <a:spLocks noChangeArrowheads="1"/>
          </p:cNvSpPr>
          <p:nvPr/>
        </p:nvSpPr>
        <p:spPr bwMode="auto">
          <a:xfrm rot="-2700000">
            <a:off x="1296321" y="2531280"/>
            <a:ext cx="1394869" cy="1512425"/>
          </a:xfrm>
          <a:prstGeom prst="rect">
            <a:avLst/>
          </a:prstGeom>
          <a:solidFill>
            <a:schemeClr val="tx1"/>
          </a:solidFill>
          <a:ln w="6350">
            <a:noFill/>
            <a:miter lim="800000"/>
            <a:headEnd/>
            <a:tailEnd/>
          </a:ln>
        </p:spPr>
        <p:txBody>
          <a:bodyPr wrap="none" lIns="0" tIns="0" rIns="0" bIns="0" anchor="ctr"/>
          <a:lstStyle/>
          <a:p>
            <a:pPr algn="l"/>
            <a:endParaRPr lang="en-US">
              <a:latin typeface="Arial" pitchFamily="34" charset="0"/>
            </a:endParaRPr>
          </a:p>
        </p:txBody>
      </p:sp>
      <p:sp>
        <p:nvSpPr>
          <p:cNvPr id="816136" name="Rectangle 7"/>
          <p:cNvSpPr>
            <a:spLocks noChangeArrowheads="1"/>
          </p:cNvSpPr>
          <p:nvPr/>
        </p:nvSpPr>
        <p:spPr bwMode="auto">
          <a:xfrm rot="-2700000">
            <a:off x="3877046" y="2519405"/>
            <a:ext cx="1394869" cy="1512425"/>
          </a:xfrm>
          <a:prstGeom prst="rect">
            <a:avLst/>
          </a:prstGeom>
          <a:solidFill>
            <a:schemeClr val="tx1"/>
          </a:solidFill>
          <a:ln w="6350">
            <a:noFill/>
            <a:miter lim="800000"/>
            <a:headEnd/>
            <a:tailEnd/>
          </a:ln>
        </p:spPr>
        <p:txBody>
          <a:bodyPr wrap="none" lIns="0" tIns="0" rIns="0" bIns="0" anchor="ctr"/>
          <a:lstStyle/>
          <a:p>
            <a:pPr algn="l"/>
            <a:endParaRPr lang="en-US">
              <a:latin typeface="Arial" pitchFamily="34" charset="0"/>
            </a:endParaRPr>
          </a:p>
        </p:txBody>
      </p:sp>
      <p:sp>
        <p:nvSpPr>
          <p:cNvPr id="816137" name="Rectangle 8"/>
          <p:cNvSpPr>
            <a:spLocks noChangeArrowheads="1"/>
          </p:cNvSpPr>
          <p:nvPr/>
        </p:nvSpPr>
        <p:spPr bwMode="auto">
          <a:xfrm rot="-2700000">
            <a:off x="6438147" y="2507768"/>
            <a:ext cx="1397129" cy="1512425"/>
          </a:xfrm>
          <a:prstGeom prst="rect">
            <a:avLst/>
          </a:prstGeom>
          <a:solidFill>
            <a:schemeClr val="tx1"/>
          </a:solidFill>
          <a:ln w="6350">
            <a:noFill/>
            <a:miter lim="800000"/>
            <a:headEnd/>
            <a:tailEnd/>
          </a:ln>
        </p:spPr>
        <p:txBody>
          <a:bodyPr wrap="none" lIns="0" tIns="0" rIns="0" bIns="0" anchor="ctr"/>
          <a:lstStyle/>
          <a:p>
            <a:pPr algn="l"/>
            <a:endParaRPr lang="en-US">
              <a:latin typeface="Arial" pitchFamily="34" charset="0"/>
            </a:endParaRPr>
          </a:p>
        </p:txBody>
      </p:sp>
      <p:sp>
        <p:nvSpPr>
          <p:cNvPr id="816138" name="Rectangle 9"/>
          <p:cNvSpPr>
            <a:spLocks noChangeArrowheads="1"/>
          </p:cNvSpPr>
          <p:nvPr/>
        </p:nvSpPr>
        <p:spPr bwMode="auto">
          <a:xfrm rot="-2700000">
            <a:off x="1861600" y="2284775"/>
            <a:ext cx="184150" cy="200025"/>
          </a:xfrm>
          <a:prstGeom prst="rect">
            <a:avLst/>
          </a:prstGeom>
          <a:solidFill>
            <a:schemeClr val="bg1"/>
          </a:solidFill>
          <a:ln w="6350">
            <a:noFill/>
            <a:miter lim="800000"/>
            <a:headEnd/>
            <a:tailEnd/>
          </a:ln>
        </p:spPr>
        <p:txBody>
          <a:bodyPr wrap="none" lIns="0" tIns="0" rIns="0" bIns="0" anchor="ctr"/>
          <a:lstStyle/>
          <a:p>
            <a:pPr algn="l">
              <a:lnSpc>
                <a:spcPct val="100000"/>
              </a:lnSpc>
            </a:pPr>
            <a:endParaRPr lang="en-US">
              <a:latin typeface="Arial" pitchFamily="34" charset="0"/>
            </a:endParaRPr>
          </a:p>
        </p:txBody>
      </p:sp>
      <p:sp>
        <p:nvSpPr>
          <p:cNvPr id="816139" name="Rectangle 10"/>
          <p:cNvSpPr>
            <a:spLocks noChangeArrowheads="1"/>
          </p:cNvSpPr>
          <p:nvPr/>
        </p:nvSpPr>
        <p:spPr bwMode="auto">
          <a:xfrm rot="-2700000">
            <a:off x="4454200" y="2261025"/>
            <a:ext cx="184150" cy="200025"/>
          </a:xfrm>
          <a:prstGeom prst="rect">
            <a:avLst/>
          </a:prstGeom>
          <a:solidFill>
            <a:schemeClr val="bg1"/>
          </a:solidFill>
          <a:ln w="6350">
            <a:noFill/>
            <a:miter lim="800000"/>
            <a:headEnd/>
            <a:tailEnd/>
          </a:ln>
        </p:spPr>
        <p:txBody>
          <a:bodyPr wrap="none" lIns="0" tIns="0" rIns="0" bIns="0" anchor="ctr"/>
          <a:lstStyle/>
          <a:p>
            <a:pPr algn="l">
              <a:lnSpc>
                <a:spcPct val="100000"/>
              </a:lnSpc>
            </a:pPr>
            <a:endParaRPr lang="en-US">
              <a:latin typeface="Arial" pitchFamily="34" charset="0"/>
            </a:endParaRPr>
          </a:p>
        </p:txBody>
      </p:sp>
      <p:sp>
        <p:nvSpPr>
          <p:cNvPr id="816140" name="Rectangle 11"/>
          <p:cNvSpPr>
            <a:spLocks noChangeArrowheads="1"/>
          </p:cNvSpPr>
          <p:nvPr/>
        </p:nvSpPr>
        <p:spPr bwMode="auto">
          <a:xfrm rot="-2700000">
            <a:off x="7004000" y="2261025"/>
            <a:ext cx="185738" cy="200025"/>
          </a:xfrm>
          <a:prstGeom prst="rect">
            <a:avLst/>
          </a:prstGeom>
          <a:solidFill>
            <a:schemeClr val="bg1"/>
          </a:solidFill>
          <a:ln w="6350">
            <a:noFill/>
            <a:miter lim="800000"/>
            <a:headEnd/>
            <a:tailEnd/>
          </a:ln>
        </p:spPr>
        <p:txBody>
          <a:bodyPr wrap="none" lIns="0" tIns="0" rIns="0" bIns="0" anchor="ctr"/>
          <a:lstStyle/>
          <a:p>
            <a:pPr algn="l">
              <a:lnSpc>
                <a:spcPct val="100000"/>
              </a:lnSpc>
            </a:pPr>
            <a:endParaRPr lang="en-US">
              <a:latin typeface="Arial" pitchFamily="34" charset="0"/>
            </a:endParaRPr>
          </a:p>
        </p:txBody>
      </p:sp>
      <p:sp>
        <p:nvSpPr>
          <p:cNvPr id="816141" name="Text Box 12"/>
          <p:cNvSpPr txBox="1">
            <a:spLocks noChangeArrowheads="1"/>
          </p:cNvSpPr>
          <p:nvPr/>
        </p:nvSpPr>
        <p:spPr bwMode="auto">
          <a:xfrm>
            <a:off x="996287" y="3038197"/>
            <a:ext cx="1992573" cy="553998"/>
          </a:xfrm>
          <a:prstGeom prst="rect">
            <a:avLst/>
          </a:prstGeom>
          <a:noFill/>
          <a:ln w="6350">
            <a:noFill/>
            <a:miter lim="800000"/>
            <a:headEnd/>
            <a:tailEnd/>
          </a:ln>
        </p:spPr>
        <p:txBody>
          <a:bodyPr wrap="square" lIns="0" tIns="0" rIns="0" bIns="0" anchor="ctr">
            <a:spAutoFit/>
          </a:bodyPr>
          <a:lstStyle/>
          <a:p>
            <a:pPr algn="ctr" eaLnBrk="0" hangingPunct="0">
              <a:lnSpc>
                <a:spcPct val="100000"/>
              </a:lnSpc>
            </a:pPr>
            <a:r>
              <a:rPr lang="en-US" altLang="zh-CN" sz="1800" b="1" dirty="0" err="1" smtClean="0">
                <a:solidFill>
                  <a:schemeClr val="tx2"/>
                </a:solidFill>
                <a:latin typeface="Arial" pitchFamily="34" charset="0"/>
              </a:rPr>
              <a:t>CancerMpact</a:t>
            </a:r>
            <a:endParaRPr lang="en-US" altLang="zh-CN" sz="1800" b="1" dirty="0" smtClean="0">
              <a:solidFill>
                <a:schemeClr val="tx2"/>
              </a:solidFill>
              <a:latin typeface="Arial" pitchFamily="34" charset="0"/>
            </a:endParaRPr>
          </a:p>
          <a:p>
            <a:pPr algn="ctr" eaLnBrk="0" hangingPunct="0">
              <a:lnSpc>
                <a:spcPct val="100000"/>
              </a:lnSpc>
            </a:pPr>
            <a:r>
              <a:rPr lang="zh-CN" altLang="en-US" sz="1800" b="1" dirty="0" smtClean="0">
                <a:solidFill>
                  <a:schemeClr val="tx2"/>
                </a:solidFill>
                <a:latin typeface="Arial" pitchFamily="34" charset="0"/>
              </a:rPr>
              <a:t>肿瘤数据库</a:t>
            </a:r>
            <a:endParaRPr lang="en-US" altLang="zh-CN" sz="1800" b="1" dirty="0">
              <a:solidFill>
                <a:schemeClr val="tx2"/>
              </a:solidFill>
              <a:latin typeface="Arial" pitchFamily="34" charset="0"/>
            </a:endParaRPr>
          </a:p>
        </p:txBody>
      </p:sp>
      <p:sp>
        <p:nvSpPr>
          <p:cNvPr id="816142" name="Text Box 13"/>
          <p:cNvSpPr txBox="1">
            <a:spLocks noChangeArrowheads="1"/>
          </p:cNvSpPr>
          <p:nvPr/>
        </p:nvSpPr>
        <p:spPr bwMode="auto">
          <a:xfrm>
            <a:off x="3811978" y="2982677"/>
            <a:ext cx="1498336" cy="553998"/>
          </a:xfrm>
          <a:prstGeom prst="rect">
            <a:avLst/>
          </a:prstGeom>
          <a:noFill/>
          <a:ln w="6350">
            <a:noFill/>
            <a:miter lim="800000"/>
            <a:headEnd/>
            <a:tailEnd/>
          </a:ln>
        </p:spPr>
        <p:txBody>
          <a:bodyPr wrap="square" lIns="0" tIns="0" rIns="0" bIns="0" anchor="ctr">
            <a:spAutoFit/>
          </a:bodyPr>
          <a:lstStyle/>
          <a:p>
            <a:pPr algn="ctr" eaLnBrk="0" hangingPunct="0">
              <a:lnSpc>
                <a:spcPct val="100000"/>
              </a:lnSpc>
            </a:pPr>
            <a:r>
              <a:rPr lang="en-US" altLang="zh-CN" sz="1800" b="1" dirty="0">
                <a:solidFill>
                  <a:schemeClr val="tx2"/>
                </a:solidFill>
                <a:latin typeface="Arial" pitchFamily="34" charset="0"/>
              </a:rPr>
              <a:t>Epi </a:t>
            </a:r>
            <a:r>
              <a:rPr lang="zh-CN" altLang="en-US" sz="1800" b="1" dirty="0" smtClean="0">
                <a:solidFill>
                  <a:schemeClr val="tx2"/>
                </a:solidFill>
                <a:latin typeface="Arial" pitchFamily="34" charset="0"/>
              </a:rPr>
              <a:t>流行病学</a:t>
            </a:r>
            <a:r>
              <a:rPr lang="en-US" altLang="zh-CN" sz="1800" b="1" dirty="0" smtClean="0">
                <a:solidFill>
                  <a:schemeClr val="tx2"/>
                </a:solidFill>
                <a:latin typeface="Arial" pitchFamily="34" charset="0"/>
              </a:rPr>
              <a:t/>
            </a:r>
            <a:br>
              <a:rPr lang="en-US" altLang="zh-CN" sz="1800" b="1" dirty="0" smtClean="0">
                <a:solidFill>
                  <a:schemeClr val="tx2"/>
                </a:solidFill>
                <a:latin typeface="Arial" pitchFamily="34" charset="0"/>
              </a:rPr>
            </a:br>
            <a:r>
              <a:rPr lang="zh-CN" altLang="en-US" sz="1800" b="1" dirty="0" smtClean="0">
                <a:solidFill>
                  <a:schemeClr val="tx2"/>
                </a:solidFill>
                <a:latin typeface="Arial" pitchFamily="34" charset="0"/>
              </a:rPr>
              <a:t>数据库</a:t>
            </a:r>
            <a:endParaRPr lang="en-US" altLang="zh-CN" sz="1800" b="1" dirty="0">
              <a:solidFill>
                <a:schemeClr val="tx2"/>
              </a:solidFill>
              <a:latin typeface="Arial" pitchFamily="34" charset="0"/>
            </a:endParaRPr>
          </a:p>
        </p:txBody>
      </p:sp>
      <p:sp>
        <p:nvSpPr>
          <p:cNvPr id="816143" name="Text Box 14"/>
          <p:cNvSpPr txBox="1">
            <a:spLocks noChangeArrowheads="1"/>
          </p:cNvSpPr>
          <p:nvPr/>
        </p:nvSpPr>
        <p:spPr bwMode="auto">
          <a:xfrm>
            <a:off x="6430025" y="2982677"/>
            <a:ext cx="1525588" cy="553998"/>
          </a:xfrm>
          <a:prstGeom prst="rect">
            <a:avLst/>
          </a:prstGeom>
          <a:noFill/>
          <a:ln w="6350">
            <a:noFill/>
            <a:miter lim="800000"/>
            <a:headEnd/>
            <a:tailEnd/>
          </a:ln>
        </p:spPr>
        <p:txBody>
          <a:bodyPr lIns="0" tIns="0" rIns="0" bIns="0" anchor="ctr">
            <a:spAutoFit/>
          </a:bodyPr>
          <a:lstStyle/>
          <a:p>
            <a:pPr algn="ctr" eaLnBrk="0" hangingPunct="0">
              <a:lnSpc>
                <a:spcPct val="100000"/>
              </a:lnSpc>
            </a:pPr>
            <a:r>
              <a:rPr lang="en-US" altLang="zh-CN" sz="1800" b="1" dirty="0" smtClean="0">
                <a:solidFill>
                  <a:schemeClr val="tx2"/>
                </a:solidFill>
                <a:latin typeface="Arial" pitchFamily="34" charset="0"/>
              </a:rPr>
              <a:t>NHWS</a:t>
            </a:r>
            <a:br>
              <a:rPr lang="en-US" altLang="zh-CN" sz="1800" b="1" dirty="0" smtClean="0">
                <a:solidFill>
                  <a:schemeClr val="tx2"/>
                </a:solidFill>
                <a:latin typeface="Arial" pitchFamily="34" charset="0"/>
              </a:rPr>
            </a:br>
            <a:r>
              <a:rPr lang="zh-CN" altLang="en-US" sz="1800" b="1" dirty="0" smtClean="0">
                <a:solidFill>
                  <a:schemeClr val="tx2"/>
                </a:solidFill>
                <a:latin typeface="Arial" pitchFamily="34" charset="0"/>
              </a:rPr>
              <a:t>国民健康普查</a:t>
            </a:r>
            <a:endParaRPr lang="en-US" altLang="zh-CN" sz="1800" b="1" dirty="0">
              <a:solidFill>
                <a:schemeClr val="tx2"/>
              </a:solidFill>
              <a:latin typeface="Arial" pitchFamily="34" charset="0"/>
            </a:endParaRPr>
          </a:p>
        </p:txBody>
      </p:sp>
      <p:sp>
        <p:nvSpPr>
          <p:cNvPr id="816144" name="Text Box 15"/>
          <p:cNvSpPr txBox="1">
            <a:spLocks noChangeArrowheads="1"/>
          </p:cNvSpPr>
          <p:nvPr/>
        </p:nvSpPr>
        <p:spPr bwMode="auto">
          <a:xfrm>
            <a:off x="1896525" y="2240450"/>
            <a:ext cx="92075" cy="198438"/>
          </a:xfrm>
          <a:prstGeom prst="rect">
            <a:avLst/>
          </a:prstGeom>
          <a:noFill/>
          <a:ln w="6350">
            <a:noFill/>
            <a:miter lim="800000"/>
            <a:headEnd/>
            <a:tailEnd/>
          </a:ln>
        </p:spPr>
        <p:txBody>
          <a:bodyPr wrap="none" lIns="0" tIns="0" rIns="0" bIns="0" anchor="ctr">
            <a:spAutoFit/>
          </a:bodyPr>
          <a:lstStyle/>
          <a:p>
            <a:pPr eaLnBrk="0" hangingPunct="0">
              <a:lnSpc>
                <a:spcPct val="100000"/>
              </a:lnSpc>
            </a:pPr>
            <a:r>
              <a:rPr lang="en-US" altLang="zh-CN" sz="1300" b="1" dirty="0">
                <a:solidFill>
                  <a:schemeClr val="tx2"/>
                </a:solidFill>
                <a:latin typeface="Arial" pitchFamily="34" charset="0"/>
              </a:rPr>
              <a:t>1</a:t>
            </a:r>
          </a:p>
        </p:txBody>
      </p:sp>
      <p:sp>
        <p:nvSpPr>
          <p:cNvPr id="816145" name="Text Box 16"/>
          <p:cNvSpPr txBox="1">
            <a:spLocks noChangeArrowheads="1"/>
          </p:cNvSpPr>
          <p:nvPr/>
        </p:nvSpPr>
        <p:spPr bwMode="auto">
          <a:xfrm>
            <a:off x="4490713" y="2240450"/>
            <a:ext cx="92075" cy="198438"/>
          </a:xfrm>
          <a:prstGeom prst="rect">
            <a:avLst/>
          </a:prstGeom>
          <a:noFill/>
          <a:ln w="6350">
            <a:noFill/>
            <a:miter lim="800000"/>
            <a:headEnd/>
            <a:tailEnd/>
          </a:ln>
        </p:spPr>
        <p:txBody>
          <a:bodyPr wrap="none" lIns="0" tIns="0" rIns="0" bIns="0" anchor="ctr">
            <a:spAutoFit/>
          </a:bodyPr>
          <a:lstStyle/>
          <a:p>
            <a:pPr eaLnBrk="0" hangingPunct="0">
              <a:lnSpc>
                <a:spcPct val="100000"/>
              </a:lnSpc>
            </a:pPr>
            <a:r>
              <a:rPr lang="en-US" altLang="zh-CN" sz="1300" b="1" dirty="0">
                <a:solidFill>
                  <a:schemeClr val="tx2"/>
                </a:solidFill>
                <a:latin typeface="Arial" pitchFamily="34" charset="0"/>
              </a:rPr>
              <a:t>2</a:t>
            </a:r>
          </a:p>
        </p:txBody>
      </p:sp>
      <p:sp>
        <p:nvSpPr>
          <p:cNvPr id="816146" name="Text Box 17"/>
          <p:cNvSpPr txBox="1">
            <a:spLocks noChangeArrowheads="1"/>
          </p:cNvSpPr>
          <p:nvPr/>
        </p:nvSpPr>
        <p:spPr bwMode="auto">
          <a:xfrm>
            <a:off x="7058738" y="2240450"/>
            <a:ext cx="92075" cy="198438"/>
          </a:xfrm>
          <a:prstGeom prst="rect">
            <a:avLst/>
          </a:prstGeom>
          <a:noFill/>
          <a:ln w="6350">
            <a:noFill/>
            <a:miter lim="800000"/>
            <a:headEnd/>
            <a:tailEnd/>
          </a:ln>
        </p:spPr>
        <p:txBody>
          <a:bodyPr wrap="none" lIns="0" tIns="0" rIns="0" bIns="0" anchor="ctr">
            <a:spAutoFit/>
          </a:bodyPr>
          <a:lstStyle/>
          <a:p>
            <a:pPr eaLnBrk="0" hangingPunct="0">
              <a:lnSpc>
                <a:spcPct val="100000"/>
              </a:lnSpc>
            </a:pPr>
            <a:r>
              <a:rPr lang="en-US" altLang="zh-CN" sz="1300" b="1" dirty="0">
                <a:solidFill>
                  <a:schemeClr val="tx2"/>
                </a:solidFill>
                <a:latin typeface="Arial" pitchFamily="34" charset="0"/>
              </a:rPr>
              <a:t>3</a:t>
            </a:r>
          </a:p>
        </p:txBody>
      </p:sp>
      <p:sp>
        <p:nvSpPr>
          <p:cNvPr id="19" name="灯片编号占位符 2"/>
          <p:cNvSpPr>
            <a:spLocks noGrp="1"/>
          </p:cNvSpPr>
          <p:nvPr>
            <p:ph type="sldNum" sz="quarter" idx="10"/>
          </p:nvPr>
        </p:nvSpPr>
        <p:spPr>
          <a:xfrm>
            <a:off x="8478838" y="6364288"/>
            <a:ext cx="360362" cy="179387"/>
          </a:xfrm>
        </p:spPr>
        <p:txBody>
          <a:bodyPr/>
          <a:lstStyle/>
          <a:p>
            <a:pPr>
              <a:defRPr/>
            </a:pPr>
            <a:fld id="{31592551-D797-40FF-A60D-7F6208629B6B}" type="slidenum">
              <a:rPr lang="zh-CN" altLang="en-US" smtClean="0"/>
              <a:pPr>
                <a:defRPr/>
              </a:pPr>
              <a:t>9</a:t>
            </a:fld>
            <a:endParaRPr lang="en-US" altLang="zh-CN"/>
          </a:p>
        </p:txBody>
      </p:sp>
      <p:sp>
        <p:nvSpPr>
          <p:cNvPr id="20" name="页脚占位符 3"/>
          <p:cNvSpPr>
            <a:spLocks noGrp="1"/>
          </p:cNvSpPr>
          <p:nvPr>
            <p:ph type="ftr" sz="quarter" idx="11"/>
          </p:nvPr>
        </p:nvSpPr>
        <p:spPr>
          <a:xfrm>
            <a:off x="2162175" y="6351588"/>
            <a:ext cx="2514600" cy="179387"/>
          </a:xfrm>
        </p:spPr>
        <p:txBody>
          <a:bodyPr/>
          <a:lstStyle/>
          <a:p>
            <a:pPr>
              <a:defRPr/>
            </a:pPr>
            <a:r>
              <a:rPr lang="en-US" altLang="zh-CN" dirty="0" smtClean="0"/>
              <a:t>© Copyright 2011 Kantar Health</a:t>
            </a:r>
            <a:endParaRPr lang="en-US" altLang="zh-CN" dirty="0"/>
          </a:p>
        </p:txBody>
      </p:sp>
    </p:spTree>
  </p:cSld>
  <p:clrMapOvr>
    <a:masterClrMapping/>
  </p:clrMapOvr>
  <p:transition spd="slow" advClick="0" advTm="10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P" val="chapterimage"/>
</p:tagLst>
</file>

<file path=ppt/tags/tag2.xml><?xml version="1.0" encoding="utf-8"?>
<p:tagLst xmlns:a="http://schemas.openxmlformats.org/drawingml/2006/main" xmlns:r="http://schemas.openxmlformats.org/officeDocument/2006/relationships" xmlns:p="http://schemas.openxmlformats.org/presentationml/2006/main">
  <p:tag name="SHP" val="chapterimage"/>
</p:tagLst>
</file>

<file path=ppt/tags/tag3.xml><?xml version="1.0" encoding="utf-8"?>
<p:tagLst xmlns:a="http://schemas.openxmlformats.org/drawingml/2006/main" xmlns:r="http://schemas.openxmlformats.org/officeDocument/2006/relationships" xmlns:p="http://schemas.openxmlformats.org/presentationml/2006/main">
  <p:tag name="ESKATEXT_FORMATNAME" val="Headline"/>
</p:tagLst>
</file>

<file path=ppt/theme/theme1.xml><?xml version="1.0" encoding="utf-8"?>
<a:theme xmlns:a="http://schemas.openxmlformats.org/drawingml/2006/main" name="Kantar HeaIth PowerPoint Template - by KH">
  <a:themeElements>
    <a:clrScheme name="KantarHeaIth-20August09 1">
      <a:dk1>
        <a:srgbClr val="F0AB00"/>
      </a:dk1>
      <a:lt1>
        <a:srgbClr val="FFFFFF"/>
      </a:lt1>
      <a:dk2>
        <a:srgbClr val="000000"/>
      </a:dk2>
      <a:lt2>
        <a:srgbClr val="A0AAA5"/>
      </a:lt2>
      <a:accent1>
        <a:srgbClr val="F03C42"/>
      </a:accent1>
      <a:accent2>
        <a:srgbClr val="627877"/>
      </a:accent2>
      <a:accent3>
        <a:srgbClr val="FFFFFF"/>
      </a:accent3>
      <a:accent4>
        <a:srgbClr val="CD9100"/>
      </a:accent4>
      <a:accent5>
        <a:srgbClr val="F6AFB0"/>
      </a:accent5>
      <a:accent6>
        <a:srgbClr val="586C6B"/>
      </a:accent6>
      <a:hlink>
        <a:srgbClr val="FFFF00"/>
      </a:hlink>
      <a:folHlink>
        <a:srgbClr val="BAC7C3"/>
      </a:folHlink>
    </a:clrScheme>
    <a:fontScheme name="KantarHeaIth-20August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en-US" sz="24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en-US" sz="2400" b="0" i="0" u="none" strike="noStrike" cap="none" normalizeH="0" baseline="0" smtClean="0">
            <a:ln>
              <a:noFill/>
            </a:ln>
            <a:solidFill>
              <a:schemeClr val="accent1"/>
            </a:solidFill>
            <a:effectLst/>
            <a:latin typeface="Arial" charset="0"/>
          </a:defRPr>
        </a:defPPr>
      </a:lstStyle>
    </a:lnDef>
  </a:objectDefaults>
  <a:extraClrSchemeLst>
    <a:extraClrScheme>
      <a:clrScheme name="KantarHeaIth-20August09 1">
        <a:dk1>
          <a:srgbClr val="F0AB00"/>
        </a:dk1>
        <a:lt1>
          <a:srgbClr val="FFFFFF"/>
        </a:lt1>
        <a:dk2>
          <a:srgbClr val="000000"/>
        </a:dk2>
        <a:lt2>
          <a:srgbClr val="A0AAA5"/>
        </a:lt2>
        <a:accent1>
          <a:srgbClr val="F03C42"/>
        </a:accent1>
        <a:accent2>
          <a:srgbClr val="627877"/>
        </a:accent2>
        <a:accent3>
          <a:srgbClr val="FFFFFF"/>
        </a:accent3>
        <a:accent4>
          <a:srgbClr val="CD9100"/>
        </a:accent4>
        <a:accent5>
          <a:srgbClr val="F6AFB0"/>
        </a:accent5>
        <a:accent6>
          <a:srgbClr val="586C6B"/>
        </a:accent6>
        <a:hlink>
          <a:srgbClr val="FFFF00"/>
        </a:hlink>
        <a:folHlink>
          <a:srgbClr val="BAC7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6338</TotalTime>
  <Words>1426</Words>
  <Application>Microsoft Office PowerPoint</Application>
  <PresentationFormat>On-screen Show (4:3)</PresentationFormat>
  <Paragraphs>264</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Kantar HeaIth PowerPoint Template - by KH</vt:lpstr>
      <vt:lpstr>Kantar Health – 全球领先的市场调研和咨询机构</vt:lpstr>
      <vt:lpstr>内容</vt:lpstr>
      <vt:lpstr>Slide 3</vt:lpstr>
      <vt:lpstr>Kantar Health 隶属于WPP集团 –  市场营销行业的领跑者</vt:lpstr>
      <vt:lpstr>Kantar Health 将给您带来4个行业领先机构的专业服务</vt:lpstr>
      <vt:lpstr>Kantar Health… 了解中国，同时更具有全球的研究经验和背景</vt:lpstr>
      <vt:lpstr>Slide 7</vt:lpstr>
      <vt:lpstr>Slide 8</vt:lpstr>
      <vt:lpstr>除了给客户提供富于洞察力的研究报告, 我们在中国还提供3个优秀的数据库服务</vt:lpstr>
      <vt:lpstr>CancerMPact 中国 – 联合研究和报告中国最常见的13种癌症适应症</vt:lpstr>
      <vt:lpstr>Epi 数据库主要提供中国和其他国家的80多种疾病发生率和相关的流行病学数据，同时提供直至2030年的未来趋势预测</vt:lpstr>
      <vt:lpstr>NHWS 数据库， 最大的具有统计学依据的、涵盖医生自填和病人病历卡收集的综合数据库</vt:lpstr>
      <vt:lpstr>Slide 13</vt:lpstr>
      <vt:lpstr>丰富的中国医药市场研究经验和本地化的服务 了解中国复杂的国情和本地化市场</vt:lpstr>
      <vt:lpstr>我们拥有完善的网络和能力，使得我们能够约见和访谈到各层次的决策者。同时，我们能够准确解读关键意见领袖。 </vt:lpstr>
      <vt:lpstr>高质量的执行需要完善的监控体系 三个步骤进行质量控制</vt:lpstr>
      <vt:lpstr>先进的设备能使您更好的聆听访问</vt:lpstr>
      <vt:lpstr>Slide 18</vt:lpstr>
      <vt:lpstr>Kantar Health 组织构架和北京、上海团队介绍</vt:lpstr>
      <vt:lpstr>Kantar Health 团队核心成员</vt:lpstr>
      <vt:lpstr>Kantar Health 涉足的研究领域</vt:lpstr>
      <vt:lpstr>Kantar Health 曾为大多数跨国医药公司提供过服务</vt:lpstr>
      <vt:lpstr>Slide 23</vt:lpstr>
      <vt:lpstr>谢谢阅读!</vt:lpstr>
    </vt:vector>
  </TitlesOfParts>
  <Company>TNS Singapore Pte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24 POINT ARIAL</dc:title>
  <dc:creator>Stephen.Potts</dc:creator>
  <cp:lastModifiedBy>simon.li</cp:lastModifiedBy>
  <cp:revision>231</cp:revision>
  <cp:lastPrinted>2009-08-20T14:21:53Z</cp:lastPrinted>
  <dcterms:created xsi:type="dcterms:W3CDTF">2009-08-25T01:08:04Z</dcterms:created>
  <dcterms:modified xsi:type="dcterms:W3CDTF">2011-06-24T09:31:17Z</dcterms:modified>
</cp:coreProperties>
</file>