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</p:sldIdLst>
  <p:sldSz cx="32399288" cy="43199050"/>
  <p:notesSz cx="6858000" cy="9144000"/>
  <p:custDataLst>
    <p:tags r:id="rId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  <p15:guide id="3" pos="1132" userDrawn="1">
          <p15:clr>
            <a:srgbClr val="A4A3A4"/>
          </p15:clr>
        </p15:guide>
        <p15:guide id="4" orient="horz" pos="2550" userDrawn="1">
          <p15:clr>
            <a:srgbClr val="A4A3A4"/>
          </p15:clr>
        </p15:guide>
        <p15:guide id="5" orient="horz" pos="26080" userDrawn="1">
          <p15:clr>
            <a:srgbClr val="A4A3A4"/>
          </p15:clr>
        </p15:guide>
        <p15:guide id="6" pos="192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0" d="100"/>
          <a:sy n="30" d="100"/>
        </p:scale>
        <p:origin x="758" y="-2962"/>
      </p:cViewPr>
      <p:guideLst>
        <p:guide orient="horz" pos="13606"/>
        <p:guide pos="10204"/>
        <p:guide pos="1132"/>
        <p:guide orient="horz" pos="2550"/>
        <p:guide orient="horz" pos="26080"/>
        <p:guide pos="19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50" y="7070158"/>
            <a:ext cx="24300299" cy="15040329"/>
          </a:xfrm>
          <a:prstGeom prst="rect">
            <a:avLst/>
          </a:prstGeom>
        </p:spPr>
        <p:txBody>
          <a:bodyPr anchor="b"/>
          <a:lstStyle>
            <a:lvl1pPr algn="ctr">
              <a:defRPr sz="15945"/>
            </a:lvl1pPr>
          </a:lstStyle>
          <a:p>
            <a:pPr fontAlgn="base"/>
            <a:r>
              <a:rPr lang="zh-CN" altLang="en-US" sz="1594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50" y="22690500"/>
            <a:ext cx="24300299" cy="104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pPr fontAlgn="base"/>
            <a:r>
              <a:rPr lang="zh-CN" altLang="en-US" sz="638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0" y="1730041"/>
            <a:ext cx="29160359" cy="720015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20" y="10080220"/>
            <a:ext cx="29160359" cy="28510627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289" y="1730041"/>
            <a:ext cx="7290089" cy="36860806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20" y="1730041"/>
            <a:ext cx="21447656" cy="3686080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0" y="1730041"/>
            <a:ext cx="29160359" cy="720015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0020" y="10080220"/>
            <a:ext cx="29160359" cy="2851062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52" y="10770239"/>
            <a:ext cx="27945344" cy="17970390"/>
          </a:xfrm>
          <a:prstGeom prst="rect">
            <a:avLst/>
          </a:prstGeom>
        </p:spPr>
        <p:txBody>
          <a:bodyPr anchor="b"/>
          <a:lstStyle>
            <a:lvl1pPr>
              <a:defRPr sz="15945"/>
            </a:lvl1pPr>
          </a:lstStyle>
          <a:p>
            <a:pPr fontAlgn="base"/>
            <a:r>
              <a:rPr lang="zh-CN" altLang="en-US" sz="1594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52" y="28910636"/>
            <a:ext cx="27945344" cy="9450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638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0" y="1730041"/>
            <a:ext cx="29160359" cy="720015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20" y="10080220"/>
            <a:ext cx="14288576" cy="2851062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803" y="10080220"/>
            <a:ext cx="14288576" cy="2851062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47" y="2300050"/>
            <a:ext cx="27945344" cy="8350186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68" y="11203004"/>
            <a:ext cx="12951587" cy="51901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 fontAlgn="base"/>
            <a:r>
              <a:rPr lang="zh-CN" altLang="en-US" sz="74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68" y="16790156"/>
            <a:ext cx="12951587" cy="222007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895" y="11203004"/>
            <a:ext cx="13015372" cy="51901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 fontAlgn="base"/>
            <a:r>
              <a:rPr lang="zh-CN" altLang="en-US" sz="74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895" y="16790156"/>
            <a:ext cx="13015372" cy="222007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1134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992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850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708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708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20" y="1730041"/>
            <a:ext cx="29160359" cy="720015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155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47" y="2880063"/>
            <a:ext cx="10449971" cy="10080220"/>
          </a:xfrm>
          <a:prstGeom prst="rect">
            <a:avLst/>
          </a:prstGeom>
        </p:spPr>
        <p:txBody>
          <a:bodyPr anchor="b"/>
          <a:lstStyle>
            <a:lvl1pPr>
              <a:defRPr sz="8505"/>
            </a:lvl1pPr>
          </a:lstStyle>
          <a:p>
            <a:pPr fontAlgn="base"/>
            <a:r>
              <a:rPr lang="zh-CN" altLang="en-US" sz="85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390" y="6220136"/>
            <a:ext cx="16402702" cy="30700671"/>
          </a:xfrm>
          <a:prstGeom prst="rect">
            <a:avLst/>
          </a:prstGeo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 fontAlgn="base"/>
            <a:r>
              <a:rPr lang="zh-CN" altLang="en-US" sz="850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744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638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531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53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47" y="12960283"/>
            <a:ext cx="10449971" cy="2401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 fontAlgn="base"/>
            <a:r>
              <a:rPr lang="zh-CN" altLang="en-US" sz="42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47" y="2880063"/>
            <a:ext cx="11069470" cy="10080220"/>
          </a:xfrm>
          <a:prstGeom prst="rect">
            <a:avLst/>
          </a:prstGeom>
        </p:spPr>
        <p:txBody>
          <a:bodyPr anchor="b"/>
          <a:lstStyle>
            <a:lvl1pPr>
              <a:defRPr sz="8505"/>
            </a:lvl1pPr>
          </a:lstStyle>
          <a:p>
            <a:pPr fontAlgn="base"/>
            <a:r>
              <a:rPr lang="zh-CN" altLang="en-US" sz="85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390" y="2880069"/>
            <a:ext cx="16402702" cy="34040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47" y="12960283"/>
            <a:ext cx="11069470" cy="2401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 fontAlgn="base"/>
            <a:r>
              <a:rPr lang="zh-CN" altLang="en-US" sz="531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19270" y="39340700"/>
            <a:ext cx="7561355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069773" y="39340700"/>
            <a:ext cx="10260138" cy="3000441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3220647" y="39340700"/>
            <a:ext cx="7559768" cy="3000441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E:/郑兆博2023工作/2025年工作/19 暑期风采/壁报90x 120.jpg壁报90x 120"/>
          <p:cNvPicPr>
            <a:picLocks noChangeAspect="1"/>
          </p:cNvPicPr>
          <p:nvPr userDrawn="1"/>
        </p:nvPicPr>
        <p:blipFill>
          <a:blip r:embed="rId13"/>
          <a:srcRect t="2" b="2"/>
          <a:stretch>
            <a:fillRect/>
          </a:stretch>
        </p:blipFill>
        <p:spPr>
          <a:xfrm>
            <a:off x="-1587" y="0"/>
            <a:ext cx="32399684" cy="431984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59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14755" lvl="0" indent="-1214755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•"/>
        <a:defRPr sz="113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32710" lvl="1" indent="-101219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–"/>
        <a:defRPr sz="9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•"/>
        <a:defRPr sz="85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669915" lvl="3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–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壁报要求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560" y="13104090"/>
            <a:ext cx="29160359" cy="285106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壁报的尺寸为</a:t>
            </a:r>
            <a:r>
              <a:rPr lang="en-US" altLang="zh-CN" dirty="0"/>
              <a:t>90cm</a:t>
            </a:r>
            <a:r>
              <a:rPr lang="en-US" altLang="en-US" dirty="0"/>
              <a:t>×</a:t>
            </a:r>
            <a:r>
              <a:rPr lang="en-US" altLang="zh-CN" dirty="0"/>
              <a:t>120cm</a:t>
            </a:r>
            <a:r>
              <a:rPr lang="zh-CN" altLang="en-US" dirty="0"/>
              <a:t>，建议使用本</a:t>
            </a:r>
            <a:r>
              <a:rPr lang="en-US" altLang="zh-CN" dirty="0"/>
              <a:t>PPT</a:t>
            </a:r>
            <a:r>
              <a:rPr lang="zh-CN" altLang="en-US" dirty="0"/>
              <a:t>模板（尺寸</a:t>
            </a:r>
            <a:r>
              <a:rPr lang="en-US" altLang="zh-CN" dirty="0"/>
              <a:t>90cm*120cm)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壁报版心已在</a:t>
            </a:r>
            <a:r>
              <a:rPr lang="en-US" altLang="zh-CN" dirty="0"/>
              <a:t>PPT</a:t>
            </a:r>
            <a:r>
              <a:rPr lang="zh-CN" altLang="en-US" dirty="0"/>
              <a:t>标尺，请在版心内排版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 为保证清晰度，建议字号不小于</a:t>
            </a:r>
            <a:r>
              <a:rPr lang="en-US" altLang="zh-CN" dirty="0"/>
              <a:t>32</a:t>
            </a:r>
            <a:r>
              <a:rPr lang="zh-CN" altLang="en-US" dirty="0"/>
              <a:t>号，所有照片与图片大小应在</a:t>
            </a:r>
            <a:r>
              <a:rPr lang="en-US" altLang="zh-CN" dirty="0"/>
              <a:t>1m</a:t>
            </a:r>
            <a:r>
              <a:rPr lang="zh-CN" altLang="en-US" dirty="0"/>
              <a:t>上；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建议壁报题目标明研究领域，内容包括个人简介（含照片）、科研经历与产出、未来研究设想三部分内容；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zh-CN" altLang="en-US" dirty="0"/>
              <a:t>为不影响制作，请按时提交，同时提交</a:t>
            </a:r>
            <a:r>
              <a:rPr lang="en-US" altLang="zh-CN" dirty="0"/>
              <a:t>PDF</a:t>
            </a:r>
            <a:r>
              <a:rPr lang="zh-CN" altLang="en-US" dirty="0"/>
              <a:t>及</a:t>
            </a:r>
            <a:r>
              <a:rPr lang="en-US" altLang="zh-CN" dirty="0"/>
              <a:t>ppt</a:t>
            </a:r>
            <a:r>
              <a:rPr lang="zh-CN" altLang="en-US" dirty="0"/>
              <a:t>文件。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-2852772" y="-520497"/>
            <a:ext cx="10799894" cy="106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0" y="4032250"/>
            <a:ext cx="28785185" cy="3746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BB120F"/>
                </a:solidFill>
              </a:rPr>
              <a:t>个人简历（含照片）</a:t>
            </a: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BB120F"/>
                </a:solidFill>
              </a:rPr>
              <a:t>研究经历与产出</a:t>
            </a: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BB120F"/>
                </a:solidFill>
              </a:rPr>
              <a:t>未来研究设想</a:t>
            </a: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solidFill>
                <a:srgbClr val="BB120F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3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k1NmQ0Y2MwYWI3YWNlODAyMTExNDkxNzE5Nzg0N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122</Words>
  <Application>Microsoft Office PowerPoint</Application>
  <PresentationFormat>自定义</PresentationFormat>
  <Paragraphs>40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宋体</vt:lpstr>
      <vt:lpstr>Arial</vt:lpstr>
      <vt:lpstr>默认设计模板</vt:lpstr>
      <vt:lpstr>  壁报要求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壁报要求</dc:title>
  <dc:creator>pc</dc:creator>
  <cp:lastModifiedBy>user</cp:lastModifiedBy>
  <cp:revision>6</cp:revision>
  <dcterms:created xsi:type="dcterms:W3CDTF">2024-05-14T07:52:07Z</dcterms:created>
  <dcterms:modified xsi:type="dcterms:W3CDTF">2025-11-05T05:26:36Z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A4C0314AF2B54370B02E6B6DFF085FE8_12</vt:lpwstr>
  </property>
</Properties>
</file>